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0" r:id="rId1"/>
  </p:sldMasterIdLst>
  <p:notesMasterIdLst>
    <p:notesMasterId r:id="rId34"/>
  </p:notesMasterIdLst>
  <p:sldIdLst>
    <p:sldId id="328" r:id="rId2"/>
    <p:sldId id="330" r:id="rId3"/>
    <p:sldId id="329" r:id="rId4"/>
    <p:sldId id="294" r:id="rId5"/>
    <p:sldId id="336" r:id="rId6"/>
    <p:sldId id="333" r:id="rId7"/>
    <p:sldId id="306" r:id="rId8"/>
    <p:sldId id="331" r:id="rId9"/>
    <p:sldId id="334" r:id="rId10"/>
    <p:sldId id="332" r:id="rId11"/>
    <p:sldId id="310" r:id="rId12"/>
    <p:sldId id="337" r:id="rId13"/>
    <p:sldId id="335" r:id="rId14"/>
    <p:sldId id="312" r:id="rId15"/>
    <p:sldId id="338" r:id="rId16"/>
    <p:sldId id="339" r:id="rId17"/>
    <p:sldId id="340" r:id="rId18"/>
    <p:sldId id="341" r:id="rId19"/>
    <p:sldId id="342" r:id="rId20"/>
    <p:sldId id="343" r:id="rId21"/>
    <p:sldId id="344" r:id="rId22"/>
    <p:sldId id="345" r:id="rId23"/>
    <p:sldId id="346" r:id="rId24"/>
    <p:sldId id="356" r:id="rId25"/>
    <p:sldId id="357" r:id="rId26"/>
    <p:sldId id="349" r:id="rId27"/>
    <p:sldId id="350" r:id="rId28"/>
    <p:sldId id="351" r:id="rId29"/>
    <p:sldId id="352" r:id="rId30"/>
    <p:sldId id="353" r:id="rId31"/>
    <p:sldId id="354" r:id="rId32"/>
    <p:sldId id="355" r:id="rId33"/>
  </p:sldIdLst>
  <p:sldSz cx="12192000" cy="6858000"/>
  <p:notesSz cx="13716000" cy="2438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userDrawn="1">
          <p15:clr>
            <a:srgbClr val="A4A3A4"/>
          </p15:clr>
        </p15:guide>
        <p15:guide id="2" pos="456" userDrawn="1">
          <p15:clr>
            <a:srgbClr val="A4A3A4"/>
          </p15:clr>
        </p15:guide>
        <p15:guide id="3" orient="horz" pos="2616" userDrawn="1">
          <p15:clr>
            <a:srgbClr val="A4A3A4"/>
          </p15:clr>
        </p15:guide>
        <p15:guide id="4" orient="horz" pos="3264" userDrawn="1">
          <p15:clr>
            <a:srgbClr val="A4A3A4"/>
          </p15:clr>
        </p15:guide>
        <p15:guide id="5" pos="6912" userDrawn="1">
          <p15:clr>
            <a:srgbClr val="A4A3A4"/>
          </p15:clr>
        </p15:guide>
        <p15:guide id="6" orient="horz" pos="2136" userDrawn="1">
          <p15:clr>
            <a:srgbClr val="A4A3A4"/>
          </p15:clr>
        </p15:guide>
        <p15:guide id="7" orient="horz" pos="4008" userDrawn="1">
          <p15:clr>
            <a:srgbClr val="A4A3A4"/>
          </p15:clr>
        </p15:guide>
        <p15:guide id="8" orient="horz" pos="1152" userDrawn="1">
          <p15:clr>
            <a:srgbClr val="A4A3A4"/>
          </p15:clr>
        </p15:guide>
        <p15:guide id="9" orient="horz" pos="2352" userDrawn="1">
          <p15:clr>
            <a:srgbClr val="A4A3A4"/>
          </p15:clr>
        </p15:guide>
        <p15:guide id="10" orient="horz" pos="1512" userDrawn="1">
          <p15:clr>
            <a:srgbClr val="A4A3A4"/>
          </p15:clr>
        </p15:guide>
        <p15:guide id="11" pos="7680" userDrawn="1">
          <p15:clr>
            <a:srgbClr val="A4A3A4"/>
          </p15:clr>
        </p15:guide>
        <p15:guide id="12" pos="6696" userDrawn="1">
          <p15:clr>
            <a:srgbClr val="A4A3A4"/>
          </p15:clr>
        </p15:guide>
        <p15:guide id="13" pos="1008" userDrawn="1">
          <p15:clr>
            <a:srgbClr val="A4A3A4"/>
          </p15:clr>
        </p15:guide>
        <p15:guide id="14" pos="1584" userDrawn="1">
          <p15:clr>
            <a:srgbClr val="A4A3A4"/>
          </p15:clr>
        </p15:guide>
        <p15:guide id="15" pos="2136" userDrawn="1">
          <p15:clr>
            <a:srgbClr val="A4A3A4"/>
          </p15:clr>
        </p15:guide>
        <p15:guide id="16" pos="2760" userDrawn="1">
          <p15:clr>
            <a:srgbClr val="A4A3A4"/>
          </p15:clr>
        </p15:guide>
        <p15:guide id="17" pos="3288" userDrawn="1">
          <p15:clr>
            <a:srgbClr val="A4A3A4"/>
          </p15:clr>
        </p15:guide>
        <p15:guide id="18" pos="4032" userDrawn="1">
          <p15:clr>
            <a:srgbClr val="A4A3A4"/>
          </p15:clr>
        </p15:guide>
        <p15:guide id="19" pos="4392" userDrawn="1">
          <p15:clr>
            <a:srgbClr val="A4A3A4"/>
          </p15:clr>
        </p15:guide>
        <p15:guide id="20" pos="4944" userDrawn="1">
          <p15:clr>
            <a:srgbClr val="A4A3A4"/>
          </p15:clr>
        </p15:guide>
        <p15:guide id="21" pos="5544" userDrawn="1">
          <p15:clr>
            <a:srgbClr val="A4A3A4"/>
          </p15:clr>
        </p15:guide>
        <p15:guide id="22" pos="6072" userDrawn="1">
          <p15:clr>
            <a:srgbClr val="A4A3A4"/>
          </p15:clr>
        </p15:guide>
        <p15:guide id="23" orient="horz" pos="2448" userDrawn="1">
          <p15:clr>
            <a:srgbClr val="A4A3A4"/>
          </p15:clr>
        </p15:guide>
        <p15:guide id="24" orient="horz" pos="960" userDrawn="1">
          <p15:clr>
            <a:srgbClr val="A4A3A4"/>
          </p15:clr>
        </p15:guide>
        <p15:guide id="25" pos="5256" userDrawn="1">
          <p15:clr>
            <a:srgbClr val="A4A3A4"/>
          </p15:clr>
        </p15:guide>
        <p15:guide id="26" pos="7261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BF6"/>
    <a:srgbClr val="202C8F"/>
    <a:srgbClr val="FDFBF6"/>
    <a:srgbClr val="AAC4E9"/>
    <a:srgbClr val="F5CDCE"/>
    <a:srgbClr val="DF8C8C"/>
    <a:srgbClr val="D4D593"/>
    <a:srgbClr val="E6F0FE"/>
    <a:srgbClr val="CDBE8A"/>
    <a:srgbClr val="FFE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09" autoAdjust="0"/>
  </p:normalViewPr>
  <p:slideViewPr>
    <p:cSldViewPr snapToGrid="0" snapToObjects="1">
      <p:cViewPr varScale="1">
        <p:scale>
          <a:sx n="71" d="100"/>
          <a:sy n="71" d="100"/>
        </p:scale>
        <p:origin x="576" y="66"/>
      </p:cViewPr>
      <p:guideLst>
        <p:guide/>
        <p:guide pos="456"/>
        <p:guide orient="horz" pos="2616"/>
        <p:guide orient="horz" pos="3264"/>
        <p:guide pos="6912"/>
        <p:guide orient="horz" pos="2136"/>
        <p:guide orient="horz" pos="4008"/>
        <p:guide orient="horz" pos="1152"/>
        <p:guide orient="horz" pos="2352"/>
        <p:guide orient="horz" pos="1512"/>
        <p:guide pos="7680"/>
        <p:guide pos="6696"/>
        <p:guide pos="1008"/>
        <p:guide pos="1584"/>
        <p:guide pos="2136"/>
        <p:guide pos="2760"/>
        <p:guide pos="3288"/>
        <p:guide pos="4032"/>
        <p:guide pos="4392"/>
        <p:guide pos="4944"/>
        <p:guide pos="5544"/>
        <p:guide pos="6072"/>
        <p:guide orient="horz" pos="2448"/>
        <p:guide orient="horz" pos="960"/>
        <p:guide pos="5256"/>
        <p:guide pos="726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8" d="100"/>
        <a:sy n="108" d="100"/>
      </p:scale>
      <p:origin x="0" y="-58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8/10/relationships/authors" Target="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AB874B-A49E-DA41-8CEB-EE8DB6E7742A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A79DC9-1E0E-1E41-9649-4C0AE9E795BB}">
      <dgm:prSet phldrT="[Text]" custT="1"/>
      <dgm:spPr/>
      <dgm:t>
        <a:bodyPr/>
        <a:lstStyle/>
        <a:p>
          <a:r>
            <a: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Attitude </a:t>
          </a:r>
          <a:r>
            <a: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(learning to be) </a:t>
          </a:r>
          <a:endParaRPr lang="en-US" sz="2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C40110-3C8E-E44A-83CA-DC665E412DFC}" type="parTrans" cxnId="{C486FCDB-8794-DD47-BCD3-A90D548B81BA}">
      <dgm:prSet/>
      <dgm:spPr/>
      <dgm:t>
        <a:bodyPr/>
        <a:lstStyle/>
        <a:p>
          <a:endParaRPr lang="en-US"/>
        </a:p>
      </dgm:t>
    </dgm:pt>
    <dgm:pt modelId="{A8F1C3BE-0BF6-9D48-B7E1-260EC60D3E50}" type="sibTrans" cxnId="{C486FCDB-8794-DD47-BCD3-A90D548B81BA}">
      <dgm:prSet/>
      <dgm:spPr/>
      <dgm:t>
        <a:bodyPr/>
        <a:lstStyle/>
        <a:p>
          <a:endParaRPr lang="en-US"/>
        </a:p>
      </dgm:t>
    </dgm:pt>
    <dgm:pt modelId="{A76A653B-C517-B840-A3A7-E825703783DA}">
      <dgm:prSet phldrT="[Text]" custT="1"/>
      <dgm:spPr/>
      <dgm:t>
        <a:bodyPr/>
        <a:lstStyle/>
        <a:p>
          <a:r>
            <a: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Skills </a:t>
          </a:r>
          <a:r>
            <a: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(learning to do)</a:t>
          </a:r>
          <a:endParaRPr lang="en-US" sz="2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ED2F29-B395-EA43-A8D1-525E0FA44192}" type="parTrans" cxnId="{2674BA91-4797-1B44-B8FA-4DF3FE02AE9C}">
      <dgm:prSet/>
      <dgm:spPr/>
      <dgm:t>
        <a:bodyPr/>
        <a:lstStyle/>
        <a:p>
          <a:endParaRPr lang="en-US"/>
        </a:p>
      </dgm:t>
    </dgm:pt>
    <dgm:pt modelId="{E58983E1-8BF4-3841-B3B2-FF351DB6B5DC}" type="sibTrans" cxnId="{2674BA91-4797-1B44-B8FA-4DF3FE02AE9C}">
      <dgm:prSet/>
      <dgm:spPr/>
      <dgm:t>
        <a:bodyPr/>
        <a:lstStyle/>
        <a:p>
          <a:endParaRPr lang="en-US"/>
        </a:p>
      </dgm:t>
    </dgm:pt>
    <dgm:pt modelId="{5DD662FC-29C5-C944-95A2-1871733B2AF7}">
      <dgm:prSet phldrT="[Text]" custT="1"/>
      <dgm:spPr/>
      <dgm:t>
        <a:bodyPr/>
        <a:lstStyle/>
        <a:p>
          <a:r>
            <a: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Knowledge </a:t>
          </a:r>
          <a:r>
            <a: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(learning to know)</a:t>
          </a:r>
          <a:r>
            <a: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gm:t>
    </dgm:pt>
    <dgm:pt modelId="{E9791D74-6D58-FF48-B19F-73354B29441E}" type="parTrans" cxnId="{CBE7AC5C-5FF6-AC45-AC74-BC1CA94850DC}">
      <dgm:prSet/>
      <dgm:spPr/>
      <dgm:t>
        <a:bodyPr/>
        <a:lstStyle/>
        <a:p>
          <a:endParaRPr lang="en-US"/>
        </a:p>
      </dgm:t>
    </dgm:pt>
    <dgm:pt modelId="{13500627-62EC-A24E-8A90-170ECFC4BAEE}" type="sibTrans" cxnId="{CBE7AC5C-5FF6-AC45-AC74-BC1CA94850DC}">
      <dgm:prSet/>
      <dgm:spPr/>
      <dgm:t>
        <a:bodyPr/>
        <a:lstStyle/>
        <a:p>
          <a:endParaRPr lang="en-US"/>
        </a:p>
      </dgm:t>
    </dgm:pt>
    <dgm:pt modelId="{04609DAD-3C19-3349-BA6D-27FBBA1291EE}" type="pres">
      <dgm:prSet presAssocID="{F6AB874B-A49E-DA41-8CEB-EE8DB6E7742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07206BE5-F8EA-8F48-B310-38D93DC090EE}" type="pres">
      <dgm:prSet presAssocID="{89A79DC9-1E0E-1E41-9649-4C0AE9E795BB}" presName="parentLin" presStyleCnt="0"/>
      <dgm:spPr/>
    </dgm:pt>
    <dgm:pt modelId="{0B911070-5F67-A240-9CA9-6F8A3624FCF8}" type="pres">
      <dgm:prSet presAssocID="{89A79DC9-1E0E-1E41-9649-4C0AE9E795BB}" presName="parentLeftMargin" presStyleLbl="node1" presStyleIdx="0" presStyleCnt="3"/>
      <dgm:spPr/>
      <dgm:t>
        <a:bodyPr/>
        <a:lstStyle/>
        <a:p>
          <a:pPr rtl="1"/>
          <a:endParaRPr lang="ar-SA"/>
        </a:p>
      </dgm:t>
    </dgm:pt>
    <dgm:pt modelId="{A20F2584-AD87-6E49-9034-D1C4AF08B219}" type="pres">
      <dgm:prSet presAssocID="{89A79DC9-1E0E-1E41-9649-4C0AE9E795B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C76866A-2567-9843-BF84-89235DEE2D5A}" type="pres">
      <dgm:prSet presAssocID="{89A79DC9-1E0E-1E41-9649-4C0AE9E795BB}" presName="negativeSpace" presStyleCnt="0"/>
      <dgm:spPr/>
    </dgm:pt>
    <dgm:pt modelId="{01E60F51-D01A-2742-9B85-9A5136AD2841}" type="pres">
      <dgm:prSet presAssocID="{89A79DC9-1E0E-1E41-9649-4C0AE9E795BB}" presName="childText" presStyleLbl="conFgAcc1" presStyleIdx="0" presStyleCnt="3">
        <dgm:presLayoutVars>
          <dgm:bulletEnabled val="1"/>
        </dgm:presLayoutVars>
      </dgm:prSet>
      <dgm:spPr/>
    </dgm:pt>
    <dgm:pt modelId="{5AEBE83E-CDA4-734C-92F0-A9E036E86EDC}" type="pres">
      <dgm:prSet presAssocID="{A8F1C3BE-0BF6-9D48-B7E1-260EC60D3E50}" presName="spaceBetweenRectangles" presStyleCnt="0"/>
      <dgm:spPr/>
    </dgm:pt>
    <dgm:pt modelId="{2AE1CC76-50A3-1047-BFEE-ABFD28E1E18A}" type="pres">
      <dgm:prSet presAssocID="{A76A653B-C517-B840-A3A7-E825703783DA}" presName="parentLin" presStyleCnt="0"/>
      <dgm:spPr/>
    </dgm:pt>
    <dgm:pt modelId="{BF962B69-9512-A94D-B070-96EB6F72EBF6}" type="pres">
      <dgm:prSet presAssocID="{A76A653B-C517-B840-A3A7-E825703783DA}" presName="parentLeftMargin" presStyleLbl="node1" presStyleIdx="0" presStyleCnt="3"/>
      <dgm:spPr/>
      <dgm:t>
        <a:bodyPr/>
        <a:lstStyle/>
        <a:p>
          <a:pPr rtl="1"/>
          <a:endParaRPr lang="ar-SA"/>
        </a:p>
      </dgm:t>
    </dgm:pt>
    <dgm:pt modelId="{8DDECF6D-BA42-CF4B-8649-8C932FC19E36}" type="pres">
      <dgm:prSet presAssocID="{A76A653B-C517-B840-A3A7-E825703783D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8B7C7C8-D176-CC48-994B-DCC41C7F8060}" type="pres">
      <dgm:prSet presAssocID="{A76A653B-C517-B840-A3A7-E825703783DA}" presName="negativeSpace" presStyleCnt="0"/>
      <dgm:spPr/>
    </dgm:pt>
    <dgm:pt modelId="{2E4CB96E-0DB3-E443-8015-B2D2FB49DF7B}" type="pres">
      <dgm:prSet presAssocID="{A76A653B-C517-B840-A3A7-E825703783DA}" presName="childText" presStyleLbl="conFgAcc1" presStyleIdx="1" presStyleCnt="3">
        <dgm:presLayoutVars>
          <dgm:bulletEnabled val="1"/>
        </dgm:presLayoutVars>
      </dgm:prSet>
      <dgm:spPr/>
    </dgm:pt>
    <dgm:pt modelId="{BDC51748-A990-A44E-A2D7-736EC4C0FE74}" type="pres">
      <dgm:prSet presAssocID="{E58983E1-8BF4-3841-B3B2-FF351DB6B5DC}" presName="spaceBetweenRectangles" presStyleCnt="0"/>
      <dgm:spPr/>
    </dgm:pt>
    <dgm:pt modelId="{4CEF29E1-500E-3E45-A34A-58AE15708BEC}" type="pres">
      <dgm:prSet presAssocID="{5DD662FC-29C5-C944-95A2-1871733B2AF7}" presName="parentLin" presStyleCnt="0"/>
      <dgm:spPr/>
    </dgm:pt>
    <dgm:pt modelId="{34B22B96-7164-1241-AB81-17B2C5528FCF}" type="pres">
      <dgm:prSet presAssocID="{5DD662FC-29C5-C944-95A2-1871733B2AF7}" presName="parentLeftMargin" presStyleLbl="node1" presStyleIdx="1" presStyleCnt="3"/>
      <dgm:spPr/>
      <dgm:t>
        <a:bodyPr/>
        <a:lstStyle/>
        <a:p>
          <a:pPr rtl="1"/>
          <a:endParaRPr lang="ar-SA"/>
        </a:p>
      </dgm:t>
    </dgm:pt>
    <dgm:pt modelId="{B55BE524-144A-C741-9D17-7DEFC221182D}" type="pres">
      <dgm:prSet presAssocID="{5DD662FC-29C5-C944-95A2-1871733B2AF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4E27E43-C90E-9948-9544-CFCC1ADFD6F3}" type="pres">
      <dgm:prSet presAssocID="{5DD662FC-29C5-C944-95A2-1871733B2AF7}" presName="negativeSpace" presStyleCnt="0"/>
      <dgm:spPr/>
    </dgm:pt>
    <dgm:pt modelId="{1EB8B307-3656-D14B-BE65-701FA638D6CD}" type="pres">
      <dgm:prSet presAssocID="{5DD662FC-29C5-C944-95A2-1871733B2AF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486FCDB-8794-DD47-BCD3-A90D548B81BA}" srcId="{F6AB874B-A49E-DA41-8CEB-EE8DB6E7742A}" destId="{89A79DC9-1E0E-1E41-9649-4C0AE9E795BB}" srcOrd="0" destOrd="0" parTransId="{81C40110-3C8E-E44A-83CA-DC665E412DFC}" sibTransId="{A8F1C3BE-0BF6-9D48-B7E1-260EC60D3E50}"/>
    <dgm:cxn modelId="{57CB9A7B-3D9E-0246-AD79-90421BBAE988}" type="presOf" srcId="{F6AB874B-A49E-DA41-8CEB-EE8DB6E7742A}" destId="{04609DAD-3C19-3349-BA6D-27FBBA1291EE}" srcOrd="0" destOrd="0" presId="urn:microsoft.com/office/officeart/2005/8/layout/list1"/>
    <dgm:cxn modelId="{776F695A-DAA5-F84B-8D52-062A111B71F1}" type="presOf" srcId="{5DD662FC-29C5-C944-95A2-1871733B2AF7}" destId="{B55BE524-144A-C741-9D17-7DEFC221182D}" srcOrd="1" destOrd="0" presId="urn:microsoft.com/office/officeart/2005/8/layout/list1"/>
    <dgm:cxn modelId="{2674BA91-4797-1B44-B8FA-4DF3FE02AE9C}" srcId="{F6AB874B-A49E-DA41-8CEB-EE8DB6E7742A}" destId="{A76A653B-C517-B840-A3A7-E825703783DA}" srcOrd="1" destOrd="0" parTransId="{9FED2F29-B395-EA43-A8D1-525E0FA44192}" sibTransId="{E58983E1-8BF4-3841-B3B2-FF351DB6B5DC}"/>
    <dgm:cxn modelId="{82638449-8E4C-8C43-877C-ED2F8BA99291}" type="presOf" srcId="{89A79DC9-1E0E-1E41-9649-4C0AE9E795BB}" destId="{0B911070-5F67-A240-9CA9-6F8A3624FCF8}" srcOrd="0" destOrd="0" presId="urn:microsoft.com/office/officeart/2005/8/layout/list1"/>
    <dgm:cxn modelId="{08C07952-FC6D-F644-B6A8-8A5F7E1F1F9B}" type="presOf" srcId="{89A79DC9-1E0E-1E41-9649-4C0AE9E795BB}" destId="{A20F2584-AD87-6E49-9034-D1C4AF08B219}" srcOrd="1" destOrd="0" presId="urn:microsoft.com/office/officeart/2005/8/layout/list1"/>
    <dgm:cxn modelId="{EC3DEC51-9C08-434F-A21E-C833DD403ACB}" type="presOf" srcId="{A76A653B-C517-B840-A3A7-E825703783DA}" destId="{BF962B69-9512-A94D-B070-96EB6F72EBF6}" srcOrd="0" destOrd="0" presId="urn:microsoft.com/office/officeart/2005/8/layout/list1"/>
    <dgm:cxn modelId="{67C07193-281B-AB43-8AE7-B294E756077D}" type="presOf" srcId="{5DD662FC-29C5-C944-95A2-1871733B2AF7}" destId="{34B22B96-7164-1241-AB81-17B2C5528FCF}" srcOrd="0" destOrd="0" presId="urn:microsoft.com/office/officeart/2005/8/layout/list1"/>
    <dgm:cxn modelId="{CBE7AC5C-5FF6-AC45-AC74-BC1CA94850DC}" srcId="{F6AB874B-A49E-DA41-8CEB-EE8DB6E7742A}" destId="{5DD662FC-29C5-C944-95A2-1871733B2AF7}" srcOrd="2" destOrd="0" parTransId="{E9791D74-6D58-FF48-B19F-73354B29441E}" sibTransId="{13500627-62EC-A24E-8A90-170ECFC4BAEE}"/>
    <dgm:cxn modelId="{1BB1A1FE-F84F-4C42-846B-5DF0781C3BF9}" type="presOf" srcId="{A76A653B-C517-B840-A3A7-E825703783DA}" destId="{8DDECF6D-BA42-CF4B-8649-8C932FC19E36}" srcOrd="1" destOrd="0" presId="urn:microsoft.com/office/officeart/2005/8/layout/list1"/>
    <dgm:cxn modelId="{3FCD9B69-4824-E042-9DF5-605DEB01320C}" type="presParOf" srcId="{04609DAD-3C19-3349-BA6D-27FBBA1291EE}" destId="{07206BE5-F8EA-8F48-B310-38D93DC090EE}" srcOrd="0" destOrd="0" presId="urn:microsoft.com/office/officeart/2005/8/layout/list1"/>
    <dgm:cxn modelId="{924C0364-5D96-1A4F-938B-9B033621FDE8}" type="presParOf" srcId="{07206BE5-F8EA-8F48-B310-38D93DC090EE}" destId="{0B911070-5F67-A240-9CA9-6F8A3624FCF8}" srcOrd="0" destOrd="0" presId="urn:microsoft.com/office/officeart/2005/8/layout/list1"/>
    <dgm:cxn modelId="{D8A453DC-A0FF-5143-891C-DF44AA1A8D05}" type="presParOf" srcId="{07206BE5-F8EA-8F48-B310-38D93DC090EE}" destId="{A20F2584-AD87-6E49-9034-D1C4AF08B219}" srcOrd="1" destOrd="0" presId="urn:microsoft.com/office/officeart/2005/8/layout/list1"/>
    <dgm:cxn modelId="{F2A09892-2B6D-9647-AEAF-ED65D292259D}" type="presParOf" srcId="{04609DAD-3C19-3349-BA6D-27FBBA1291EE}" destId="{BC76866A-2567-9843-BF84-89235DEE2D5A}" srcOrd="1" destOrd="0" presId="urn:microsoft.com/office/officeart/2005/8/layout/list1"/>
    <dgm:cxn modelId="{E0C3647E-6CE2-9443-836F-63FAC73238B2}" type="presParOf" srcId="{04609DAD-3C19-3349-BA6D-27FBBA1291EE}" destId="{01E60F51-D01A-2742-9B85-9A5136AD2841}" srcOrd="2" destOrd="0" presId="urn:microsoft.com/office/officeart/2005/8/layout/list1"/>
    <dgm:cxn modelId="{3AC26F68-A92B-044B-BC8E-9560DB421220}" type="presParOf" srcId="{04609DAD-3C19-3349-BA6D-27FBBA1291EE}" destId="{5AEBE83E-CDA4-734C-92F0-A9E036E86EDC}" srcOrd="3" destOrd="0" presId="urn:microsoft.com/office/officeart/2005/8/layout/list1"/>
    <dgm:cxn modelId="{CE69EF38-312D-AC47-AFD6-48E32837DB38}" type="presParOf" srcId="{04609DAD-3C19-3349-BA6D-27FBBA1291EE}" destId="{2AE1CC76-50A3-1047-BFEE-ABFD28E1E18A}" srcOrd="4" destOrd="0" presId="urn:microsoft.com/office/officeart/2005/8/layout/list1"/>
    <dgm:cxn modelId="{6356650B-9990-D94C-A3F1-6F47CC6D15FD}" type="presParOf" srcId="{2AE1CC76-50A3-1047-BFEE-ABFD28E1E18A}" destId="{BF962B69-9512-A94D-B070-96EB6F72EBF6}" srcOrd="0" destOrd="0" presId="urn:microsoft.com/office/officeart/2005/8/layout/list1"/>
    <dgm:cxn modelId="{53E860E4-FDAB-5A49-9DCA-075EA662B1D4}" type="presParOf" srcId="{2AE1CC76-50A3-1047-BFEE-ABFD28E1E18A}" destId="{8DDECF6D-BA42-CF4B-8649-8C932FC19E36}" srcOrd="1" destOrd="0" presId="urn:microsoft.com/office/officeart/2005/8/layout/list1"/>
    <dgm:cxn modelId="{3C09D23A-3848-D242-8D1F-FD31FA1A684C}" type="presParOf" srcId="{04609DAD-3C19-3349-BA6D-27FBBA1291EE}" destId="{D8B7C7C8-D176-CC48-994B-DCC41C7F8060}" srcOrd="5" destOrd="0" presId="urn:microsoft.com/office/officeart/2005/8/layout/list1"/>
    <dgm:cxn modelId="{3830AC00-A4FB-C945-B177-69993FA5A98A}" type="presParOf" srcId="{04609DAD-3C19-3349-BA6D-27FBBA1291EE}" destId="{2E4CB96E-0DB3-E443-8015-B2D2FB49DF7B}" srcOrd="6" destOrd="0" presId="urn:microsoft.com/office/officeart/2005/8/layout/list1"/>
    <dgm:cxn modelId="{B9B66451-BFEB-9E4D-BA8D-B858E6CBE647}" type="presParOf" srcId="{04609DAD-3C19-3349-BA6D-27FBBA1291EE}" destId="{BDC51748-A990-A44E-A2D7-736EC4C0FE74}" srcOrd="7" destOrd="0" presId="urn:microsoft.com/office/officeart/2005/8/layout/list1"/>
    <dgm:cxn modelId="{B4A208F9-4E88-904E-9D5C-422CCD1F398E}" type="presParOf" srcId="{04609DAD-3C19-3349-BA6D-27FBBA1291EE}" destId="{4CEF29E1-500E-3E45-A34A-58AE15708BEC}" srcOrd="8" destOrd="0" presId="urn:microsoft.com/office/officeart/2005/8/layout/list1"/>
    <dgm:cxn modelId="{D85611DB-136D-5F4B-86C9-7D1D97F46E07}" type="presParOf" srcId="{4CEF29E1-500E-3E45-A34A-58AE15708BEC}" destId="{34B22B96-7164-1241-AB81-17B2C5528FCF}" srcOrd="0" destOrd="0" presId="urn:microsoft.com/office/officeart/2005/8/layout/list1"/>
    <dgm:cxn modelId="{3333BF2D-7B99-F94C-A5A6-BCAC684CC941}" type="presParOf" srcId="{4CEF29E1-500E-3E45-A34A-58AE15708BEC}" destId="{B55BE524-144A-C741-9D17-7DEFC221182D}" srcOrd="1" destOrd="0" presId="urn:microsoft.com/office/officeart/2005/8/layout/list1"/>
    <dgm:cxn modelId="{8ADE788A-F140-5D42-AA20-82E4BD74B8C3}" type="presParOf" srcId="{04609DAD-3C19-3349-BA6D-27FBBA1291EE}" destId="{B4E27E43-C90E-9948-9544-CFCC1ADFD6F3}" srcOrd="9" destOrd="0" presId="urn:microsoft.com/office/officeart/2005/8/layout/list1"/>
    <dgm:cxn modelId="{BA5E0D25-FFC7-B54D-92AE-EF4BD91B46A9}" type="presParOf" srcId="{04609DAD-3C19-3349-BA6D-27FBBA1291EE}" destId="{1EB8B307-3656-D14B-BE65-701FA638D6C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ACC0DD-7CD3-4329-BB5D-88ADE20E9E4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5F33EF1F-4082-4462-BE82-25D5BE79FBFC}">
      <dgm:prSet phldrT="[Text]" custT="1"/>
      <dgm:spPr/>
      <dgm:t>
        <a:bodyPr/>
        <a:lstStyle/>
        <a:p>
          <a:pPr rtl="0"/>
          <a:endParaRPr lang="ar-EG" sz="1400" dirty="0">
            <a:solidFill>
              <a:srgbClr val="0070C0"/>
            </a:solidFill>
          </a:endParaRPr>
        </a:p>
      </dgm:t>
    </dgm:pt>
    <dgm:pt modelId="{EE31B0C7-DFAC-4034-9E16-04271985490E}" type="parTrans" cxnId="{CAE70F51-447A-407D-8BE3-C23D6015D946}">
      <dgm:prSet/>
      <dgm:spPr/>
      <dgm:t>
        <a:bodyPr/>
        <a:lstStyle/>
        <a:p>
          <a:pPr rtl="1"/>
          <a:endParaRPr lang="ar-EG"/>
        </a:p>
      </dgm:t>
    </dgm:pt>
    <dgm:pt modelId="{21E5F5E5-A690-48E8-963F-AF8610868B2B}" type="sibTrans" cxnId="{CAE70F51-447A-407D-8BE3-C23D6015D946}">
      <dgm:prSet/>
      <dgm:spPr/>
      <dgm:t>
        <a:bodyPr/>
        <a:lstStyle/>
        <a:p>
          <a:pPr rtl="1"/>
          <a:endParaRPr lang="ar-EG"/>
        </a:p>
      </dgm:t>
    </dgm:pt>
    <dgm:pt modelId="{F61C2011-5DA0-449B-A335-B9EF4A0800AC}">
      <dgm:prSet phldrT="[Text]" custT="1"/>
      <dgm:spPr/>
      <dgm:t>
        <a:bodyPr/>
        <a:lstStyle/>
        <a:p>
          <a:pPr algn="l" rtl="0"/>
          <a:r>
            <a:rPr lang="en-US" sz="2400" b="0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Field Competencies.</a:t>
          </a:r>
          <a:endParaRPr lang="ar-EG" sz="24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CD1A72-6CF3-458B-9AB6-F3066E52994B}" type="parTrans" cxnId="{B6F11A7E-8758-4972-8E74-A6019783B131}">
      <dgm:prSet/>
      <dgm:spPr/>
      <dgm:t>
        <a:bodyPr/>
        <a:lstStyle/>
        <a:p>
          <a:pPr rtl="1"/>
          <a:endParaRPr lang="ar-EG"/>
        </a:p>
      </dgm:t>
    </dgm:pt>
    <dgm:pt modelId="{0514896D-B6F2-4B62-B9D9-66C18B262782}" type="sibTrans" cxnId="{B6F11A7E-8758-4972-8E74-A6019783B131}">
      <dgm:prSet/>
      <dgm:spPr/>
      <dgm:t>
        <a:bodyPr/>
        <a:lstStyle/>
        <a:p>
          <a:pPr rtl="1"/>
          <a:endParaRPr lang="ar-EG"/>
        </a:p>
      </dgm:t>
    </dgm:pt>
    <dgm:pt modelId="{8100A15F-DFE5-442D-92FC-E77BCA83A549}">
      <dgm:prSet phldrT="[Text]" custT="1"/>
      <dgm:spPr/>
      <dgm:t>
        <a:bodyPr/>
        <a:lstStyle/>
        <a:p>
          <a:pPr algn="l" rtl="0"/>
          <a:r>
            <a:rPr lang="en-US" sz="24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Social-Cultural Competencies.</a:t>
          </a:r>
          <a:endParaRPr lang="ar-EG" sz="2400" b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effectLst/>
            <a:latin typeface="Times New Roman" panose="02020603050405020304" pitchFamily="18" charset="0"/>
            <a:ea typeface="Calibri"/>
            <a:cs typeface="Times New Roman" panose="02020603050405020304" pitchFamily="18" charset="0"/>
          </a:endParaRPr>
        </a:p>
      </dgm:t>
    </dgm:pt>
    <dgm:pt modelId="{B05DC583-5443-4906-97A7-369C5B68B957}" type="parTrans" cxnId="{6D8F3EF4-7D35-4047-A818-63D7F09F170B}">
      <dgm:prSet/>
      <dgm:spPr/>
      <dgm:t>
        <a:bodyPr/>
        <a:lstStyle/>
        <a:p>
          <a:pPr rtl="1"/>
          <a:endParaRPr lang="ar-EG"/>
        </a:p>
      </dgm:t>
    </dgm:pt>
    <dgm:pt modelId="{F3BD6A46-7F3E-4FD3-8046-636674CAC6E4}" type="sibTrans" cxnId="{6D8F3EF4-7D35-4047-A818-63D7F09F170B}">
      <dgm:prSet/>
      <dgm:spPr/>
      <dgm:t>
        <a:bodyPr/>
        <a:lstStyle/>
        <a:p>
          <a:pPr rtl="1"/>
          <a:endParaRPr lang="ar-EG"/>
        </a:p>
      </dgm:t>
    </dgm:pt>
    <dgm:pt modelId="{490C4300-2C39-400C-9D59-9F312652AE28}">
      <dgm:prSet phldrT="[Text]" custT="1"/>
      <dgm:spPr/>
      <dgm:t>
        <a:bodyPr/>
        <a:lstStyle/>
        <a:p>
          <a:pPr rtl="1"/>
          <a:endParaRPr lang="ar-EG" sz="4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8E6CAB-3893-44A7-BD8D-641B2573DBE1}" type="parTrans" cxnId="{8B03E83D-883B-4BA3-B033-10E794855070}">
      <dgm:prSet/>
      <dgm:spPr/>
      <dgm:t>
        <a:bodyPr/>
        <a:lstStyle/>
        <a:p>
          <a:pPr rtl="1"/>
          <a:endParaRPr lang="ar-EG"/>
        </a:p>
      </dgm:t>
    </dgm:pt>
    <dgm:pt modelId="{69942946-AB0F-4DB7-A420-2E1BD4E4E265}" type="sibTrans" cxnId="{8B03E83D-883B-4BA3-B033-10E794855070}">
      <dgm:prSet/>
      <dgm:spPr/>
      <dgm:t>
        <a:bodyPr/>
        <a:lstStyle/>
        <a:p>
          <a:pPr rtl="1"/>
          <a:endParaRPr lang="ar-EG"/>
        </a:p>
      </dgm:t>
    </dgm:pt>
    <dgm:pt modelId="{EF7683AC-89D9-439D-A62D-E8BAB5EEBD5E}">
      <dgm:prSet phldrT="[Text]" custT="1"/>
      <dgm:spPr/>
      <dgm:t>
        <a:bodyPr/>
        <a:lstStyle/>
        <a:p>
          <a:pPr algn="l" rtl="0"/>
          <a:r>
            <a:rPr lang="en-US" sz="24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Communication Competencies</a:t>
          </a:r>
          <a:endParaRPr lang="ar-EG" sz="2400" b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effectLst/>
            <a:latin typeface="Times New Roman" panose="02020603050405020304" pitchFamily="18" charset="0"/>
            <a:ea typeface="Calibri"/>
            <a:cs typeface="Times New Roman" panose="02020603050405020304" pitchFamily="18" charset="0"/>
          </a:endParaRPr>
        </a:p>
      </dgm:t>
    </dgm:pt>
    <dgm:pt modelId="{20094AF0-3BF2-41AD-9967-219D75FC9BDE}" type="parTrans" cxnId="{933C1081-030B-4164-9565-433094D8372D}">
      <dgm:prSet/>
      <dgm:spPr/>
      <dgm:t>
        <a:bodyPr/>
        <a:lstStyle/>
        <a:p>
          <a:pPr rtl="1"/>
          <a:endParaRPr lang="ar-EG"/>
        </a:p>
      </dgm:t>
    </dgm:pt>
    <dgm:pt modelId="{D8EA3413-804C-406B-B156-3AB61466DB9A}" type="sibTrans" cxnId="{933C1081-030B-4164-9565-433094D8372D}">
      <dgm:prSet/>
      <dgm:spPr/>
      <dgm:t>
        <a:bodyPr/>
        <a:lstStyle/>
        <a:p>
          <a:pPr rtl="1"/>
          <a:endParaRPr lang="ar-EG"/>
        </a:p>
      </dgm:t>
    </dgm:pt>
    <dgm:pt modelId="{DDB17432-EC56-4013-89B0-E3413B5D1715}">
      <dgm:prSet phldrT="[Text]" custT="1"/>
      <dgm:spPr/>
      <dgm:t>
        <a:bodyPr/>
        <a:lstStyle/>
        <a:p>
          <a:pPr algn="l" rtl="0"/>
          <a:r>
            <a:rPr lang="en-US" sz="2400" b="0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Research Competencies. </a:t>
          </a:r>
          <a:endParaRPr lang="ar-EG" sz="24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5C05ED-DB91-40F9-B13B-5B715CA3FCE2}" type="parTrans" cxnId="{652B8E91-7DE1-4871-913B-8CC42EC837C1}">
      <dgm:prSet/>
      <dgm:spPr/>
      <dgm:t>
        <a:bodyPr/>
        <a:lstStyle/>
        <a:p>
          <a:pPr rtl="1"/>
          <a:endParaRPr lang="ar-EG"/>
        </a:p>
      </dgm:t>
    </dgm:pt>
    <dgm:pt modelId="{263D88F2-4523-4B38-BBB0-A88AFF3D846A}" type="sibTrans" cxnId="{652B8E91-7DE1-4871-913B-8CC42EC837C1}">
      <dgm:prSet/>
      <dgm:spPr/>
      <dgm:t>
        <a:bodyPr/>
        <a:lstStyle/>
        <a:p>
          <a:pPr rtl="1"/>
          <a:endParaRPr lang="ar-EG"/>
        </a:p>
      </dgm:t>
    </dgm:pt>
    <dgm:pt modelId="{1E7371DB-1E6B-4E58-B185-31EB0EA125EA}">
      <dgm:prSet phldrT="[Text]" custT="1"/>
      <dgm:spPr/>
      <dgm:t>
        <a:bodyPr/>
        <a:lstStyle/>
        <a:p>
          <a:pPr algn="l" rtl="0"/>
          <a:r>
            <a:rPr lang="en-US" sz="2400" b="0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Curriculum Competencies</a:t>
          </a:r>
          <a:endParaRPr lang="ar-EG" sz="24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FC6ED8-7F16-4401-A4C2-EB4E2C61320B}" type="parTrans" cxnId="{BF8ED84D-A739-4E83-AB0D-D8E6E3BDA9F9}">
      <dgm:prSet/>
      <dgm:spPr/>
      <dgm:t>
        <a:bodyPr/>
        <a:lstStyle/>
        <a:p>
          <a:pPr rtl="1"/>
          <a:endParaRPr lang="ar-EG"/>
        </a:p>
      </dgm:t>
    </dgm:pt>
    <dgm:pt modelId="{9B13E870-5C09-4F7F-9921-947728747B69}" type="sibTrans" cxnId="{BF8ED84D-A739-4E83-AB0D-D8E6E3BDA9F9}">
      <dgm:prSet/>
      <dgm:spPr/>
      <dgm:t>
        <a:bodyPr/>
        <a:lstStyle/>
        <a:p>
          <a:pPr rtl="1"/>
          <a:endParaRPr lang="ar-EG"/>
        </a:p>
      </dgm:t>
    </dgm:pt>
    <dgm:pt modelId="{22D94D8E-762A-4B9D-A8F2-848BA747DB46}">
      <dgm:prSet phldrT="[Text]" custT="1"/>
      <dgm:spPr/>
      <dgm:t>
        <a:bodyPr/>
        <a:lstStyle/>
        <a:p>
          <a:pPr algn="l" rtl="0"/>
          <a:r>
            <a:rPr lang="en-US" sz="24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Emotional Competencies.</a:t>
          </a:r>
          <a:endParaRPr lang="ar-EG" sz="2400" b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effectLst/>
            <a:latin typeface="Times New Roman" panose="02020603050405020304" pitchFamily="18" charset="0"/>
            <a:ea typeface="Calibri"/>
            <a:cs typeface="Times New Roman" panose="02020603050405020304" pitchFamily="18" charset="0"/>
          </a:endParaRPr>
        </a:p>
      </dgm:t>
    </dgm:pt>
    <dgm:pt modelId="{2C36C163-B6D0-4575-8C24-9E0FBA5F9BE6}" type="parTrans" cxnId="{8D3D613A-84C0-42CD-B685-5CCDEED9BF9F}">
      <dgm:prSet/>
      <dgm:spPr/>
      <dgm:t>
        <a:bodyPr/>
        <a:lstStyle/>
        <a:p>
          <a:pPr rtl="1"/>
          <a:endParaRPr lang="ar-EG"/>
        </a:p>
      </dgm:t>
    </dgm:pt>
    <dgm:pt modelId="{5B8172EF-44FF-42EC-B470-6DDF7406F806}" type="sibTrans" cxnId="{8D3D613A-84C0-42CD-B685-5CCDEED9BF9F}">
      <dgm:prSet/>
      <dgm:spPr/>
      <dgm:t>
        <a:bodyPr/>
        <a:lstStyle/>
        <a:p>
          <a:pPr rtl="1"/>
          <a:endParaRPr lang="ar-EG"/>
        </a:p>
      </dgm:t>
    </dgm:pt>
    <dgm:pt modelId="{1315366F-14C8-40D9-B6F5-7A348A308C9B}">
      <dgm:prSet phldrT="[Text]" custT="1"/>
      <dgm:spPr/>
      <dgm:t>
        <a:bodyPr/>
        <a:lstStyle/>
        <a:p>
          <a:pPr algn="l" rtl="0"/>
          <a:r>
            <a:rPr lang="en-US" sz="24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Lifelong Learning Competencies.</a:t>
          </a:r>
          <a:endParaRPr lang="ar-EG" sz="2400" b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effectLst/>
            <a:latin typeface="Times New Roman" panose="02020603050405020304" pitchFamily="18" charset="0"/>
            <a:ea typeface="Calibri"/>
            <a:cs typeface="Times New Roman" panose="02020603050405020304" pitchFamily="18" charset="0"/>
          </a:endParaRPr>
        </a:p>
      </dgm:t>
    </dgm:pt>
    <dgm:pt modelId="{503B144E-1811-4D58-A213-E3B75B9D559C}" type="sibTrans" cxnId="{63A7A0F8-EC44-43A7-8C82-4BB63771343A}">
      <dgm:prSet/>
      <dgm:spPr/>
      <dgm:t>
        <a:bodyPr/>
        <a:lstStyle/>
        <a:p>
          <a:pPr rtl="1"/>
          <a:endParaRPr lang="ar-EG"/>
        </a:p>
      </dgm:t>
    </dgm:pt>
    <dgm:pt modelId="{EE00FC67-7184-4E91-B962-87A01F7BB0B4}" type="parTrans" cxnId="{63A7A0F8-EC44-43A7-8C82-4BB63771343A}">
      <dgm:prSet/>
      <dgm:spPr/>
      <dgm:t>
        <a:bodyPr/>
        <a:lstStyle/>
        <a:p>
          <a:pPr rtl="1"/>
          <a:endParaRPr lang="ar-EG"/>
        </a:p>
      </dgm:t>
    </dgm:pt>
    <dgm:pt modelId="{B7DBF741-68C7-405B-86E4-82FE1D9D4850}">
      <dgm:prSet phldrT="[Text]" custT="1"/>
      <dgm:spPr/>
      <dgm:t>
        <a:bodyPr/>
        <a:lstStyle/>
        <a:p>
          <a:pPr rtl="1"/>
          <a:endParaRPr lang="ar-EG" sz="4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5A4D60-5DA5-4E0E-98A6-83A302EC8407}" type="sibTrans" cxnId="{55471655-B482-4F15-8CEC-182166F22E57}">
      <dgm:prSet/>
      <dgm:spPr/>
      <dgm:t>
        <a:bodyPr/>
        <a:lstStyle/>
        <a:p>
          <a:pPr rtl="1"/>
          <a:endParaRPr lang="ar-EG"/>
        </a:p>
      </dgm:t>
    </dgm:pt>
    <dgm:pt modelId="{8FD20CEF-9ABA-419C-A6CC-55149F5A4CB8}" type="parTrans" cxnId="{55471655-B482-4F15-8CEC-182166F22E57}">
      <dgm:prSet/>
      <dgm:spPr/>
      <dgm:t>
        <a:bodyPr/>
        <a:lstStyle/>
        <a:p>
          <a:pPr rtl="1"/>
          <a:endParaRPr lang="ar-EG"/>
        </a:p>
      </dgm:t>
    </dgm:pt>
    <dgm:pt modelId="{FB31D23B-949C-4416-B326-2C482210CEE4}">
      <dgm:prSet phldrT="[Text]" custT="1"/>
      <dgm:spPr/>
      <dgm:t>
        <a:bodyPr/>
        <a:lstStyle/>
        <a:p>
          <a:pPr algn="l" rtl="0"/>
          <a:r>
            <a:rPr lang="en-US" sz="24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Environmental Competencies</a:t>
          </a:r>
          <a:endParaRPr lang="ar-EG" sz="2400" b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effectLst/>
            <a:latin typeface="Times New Roman" panose="02020603050405020304" pitchFamily="18" charset="0"/>
            <a:ea typeface="Calibri"/>
            <a:cs typeface="Times New Roman" panose="02020603050405020304" pitchFamily="18" charset="0"/>
          </a:endParaRPr>
        </a:p>
      </dgm:t>
    </dgm:pt>
    <dgm:pt modelId="{1C2EA91F-E1D2-4D1A-9B08-AAB724ED7560}" type="parTrans" cxnId="{4D50AFB8-85ED-402B-915B-427BB4EF5A32}">
      <dgm:prSet/>
      <dgm:spPr/>
      <dgm:t>
        <a:bodyPr/>
        <a:lstStyle/>
        <a:p>
          <a:pPr rtl="1"/>
          <a:endParaRPr lang="ar-EG"/>
        </a:p>
      </dgm:t>
    </dgm:pt>
    <dgm:pt modelId="{000956DC-6BFB-4B9E-BE93-5F4B233E08EC}" type="sibTrans" cxnId="{4D50AFB8-85ED-402B-915B-427BB4EF5A32}">
      <dgm:prSet/>
      <dgm:spPr/>
      <dgm:t>
        <a:bodyPr/>
        <a:lstStyle/>
        <a:p>
          <a:pPr rtl="1"/>
          <a:endParaRPr lang="ar-EG"/>
        </a:p>
      </dgm:t>
    </dgm:pt>
    <dgm:pt modelId="{CFB74D72-4258-411A-8B8C-1D5BFE2A4D41}">
      <dgm:prSet phldrT="[Text]" custT="1"/>
      <dgm:spPr/>
      <dgm:t>
        <a:bodyPr/>
        <a:lstStyle/>
        <a:p>
          <a:pPr algn="l" rtl="0"/>
          <a:r>
            <a:rPr lang="en-US" sz="24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Information Communication Technologies (ICT) Competencies</a:t>
          </a:r>
          <a:endParaRPr lang="ar-EG" sz="2400" b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effectLst/>
            <a:latin typeface="Times New Roman" panose="02020603050405020304" pitchFamily="18" charset="0"/>
            <a:ea typeface="Calibri"/>
            <a:cs typeface="Times New Roman" panose="02020603050405020304" pitchFamily="18" charset="0"/>
          </a:endParaRPr>
        </a:p>
      </dgm:t>
    </dgm:pt>
    <dgm:pt modelId="{12D6A386-D46E-450E-8D52-75D511290F42}" type="parTrans" cxnId="{42CB4EFB-B6DD-494D-850C-652601BE3B36}">
      <dgm:prSet/>
      <dgm:spPr/>
      <dgm:t>
        <a:bodyPr/>
        <a:lstStyle/>
        <a:p>
          <a:pPr rtl="1"/>
          <a:endParaRPr lang="ar-EG"/>
        </a:p>
      </dgm:t>
    </dgm:pt>
    <dgm:pt modelId="{A969070F-6340-41BB-AF65-5C8985D6AAF3}" type="sibTrans" cxnId="{42CB4EFB-B6DD-494D-850C-652601BE3B36}">
      <dgm:prSet/>
      <dgm:spPr/>
      <dgm:t>
        <a:bodyPr/>
        <a:lstStyle/>
        <a:p>
          <a:pPr rtl="1"/>
          <a:endParaRPr lang="ar-EG"/>
        </a:p>
      </dgm:t>
    </dgm:pt>
    <dgm:pt modelId="{B6FACCAE-2F55-4B5E-B7B5-AAC3C293902F}" type="pres">
      <dgm:prSet presAssocID="{CBACC0DD-7CD3-4329-BB5D-88ADE20E9E4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DF2EB1B3-3A48-4937-A325-83397DFCDB78}" type="pres">
      <dgm:prSet presAssocID="{5F33EF1F-4082-4462-BE82-25D5BE79FBFC}" presName="composite" presStyleCnt="0"/>
      <dgm:spPr/>
    </dgm:pt>
    <dgm:pt modelId="{CBE5FB01-A909-4C5C-BC09-ECFE92A8BEB2}" type="pres">
      <dgm:prSet presAssocID="{5F33EF1F-4082-4462-BE82-25D5BE79FBF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457FDB1-4E51-4528-9B63-412673F536BD}" type="pres">
      <dgm:prSet presAssocID="{5F33EF1F-4082-4462-BE82-25D5BE79FBF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550152D-7A05-4712-A97E-07A585741F1F}" type="pres">
      <dgm:prSet presAssocID="{21E5F5E5-A690-48E8-963F-AF8610868B2B}" presName="sp" presStyleCnt="0"/>
      <dgm:spPr/>
    </dgm:pt>
    <dgm:pt modelId="{A4A88A44-8353-420F-A8BD-9EDBE408CB47}" type="pres">
      <dgm:prSet presAssocID="{B7DBF741-68C7-405B-86E4-82FE1D9D4850}" presName="composite" presStyleCnt="0"/>
      <dgm:spPr/>
    </dgm:pt>
    <dgm:pt modelId="{4114E523-6B3F-4E9F-AE9A-A0E4A807E295}" type="pres">
      <dgm:prSet presAssocID="{B7DBF741-68C7-405B-86E4-82FE1D9D485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07F2777-9630-4D32-8B66-F7D06DE9934F}" type="pres">
      <dgm:prSet presAssocID="{B7DBF741-68C7-405B-86E4-82FE1D9D485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60E9877-BFCE-426B-BD77-EF49AFC4B9E1}" type="pres">
      <dgm:prSet presAssocID="{855A4D60-5DA5-4E0E-98A6-83A302EC8407}" presName="sp" presStyleCnt="0"/>
      <dgm:spPr/>
    </dgm:pt>
    <dgm:pt modelId="{80797EA7-A80D-4AA5-AEB9-7821235AE571}" type="pres">
      <dgm:prSet presAssocID="{490C4300-2C39-400C-9D59-9F312652AE28}" presName="composite" presStyleCnt="0"/>
      <dgm:spPr/>
    </dgm:pt>
    <dgm:pt modelId="{E97E0F68-2E7D-431E-8A86-4104C2555701}" type="pres">
      <dgm:prSet presAssocID="{490C4300-2C39-400C-9D59-9F312652AE2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59617E7-8047-47C6-86FA-CA3B0895B036}" type="pres">
      <dgm:prSet presAssocID="{490C4300-2C39-400C-9D59-9F312652AE2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A50AE1E1-B275-4969-99DF-0DF895EAB381}" type="presOf" srcId="{1E7371DB-1E6B-4E58-B185-31EB0EA125EA}" destId="{E457FDB1-4E51-4528-9B63-412673F536BD}" srcOrd="0" destOrd="2" presId="urn:microsoft.com/office/officeart/2005/8/layout/chevron2"/>
    <dgm:cxn modelId="{D4E74D17-019F-40BB-9BA2-FDFF39DDFF99}" type="presOf" srcId="{8100A15F-DFE5-442D-92FC-E77BCA83A549}" destId="{607F2777-9630-4D32-8B66-F7D06DE9934F}" srcOrd="0" destOrd="1" presId="urn:microsoft.com/office/officeart/2005/8/layout/chevron2"/>
    <dgm:cxn modelId="{8B03E83D-883B-4BA3-B033-10E794855070}" srcId="{CBACC0DD-7CD3-4329-BB5D-88ADE20E9E44}" destId="{490C4300-2C39-400C-9D59-9F312652AE28}" srcOrd="2" destOrd="0" parTransId="{568E6CAB-3893-44A7-BD8D-641B2573DBE1}" sibTransId="{69942946-AB0F-4DB7-A420-2E1BD4E4E265}"/>
    <dgm:cxn modelId="{CAE70F51-447A-407D-8BE3-C23D6015D946}" srcId="{CBACC0DD-7CD3-4329-BB5D-88ADE20E9E44}" destId="{5F33EF1F-4082-4462-BE82-25D5BE79FBFC}" srcOrd="0" destOrd="0" parTransId="{EE31B0C7-DFAC-4034-9E16-04271985490E}" sibTransId="{21E5F5E5-A690-48E8-963F-AF8610868B2B}"/>
    <dgm:cxn modelId="{BB6AA51F-C98A-4327-88BF-F512E4F7BCE1}" type="presOf" srcId="{EF7683AC-89D9-439D-A62D-E8BAB5EEBD5E}" destId="{959617E7-8047-47C6-86FA-CA3B0895B036}" srcOrd="0" destOrd="0" presId="urn:microsoft.com/office/officeart/2005/8/layout/chevron2"/>
    <dgm:cxn modelId="{4D50AFB8-85ED-402B-915B-427BB4EF5A32}" srcId="{490C4300-2C39-400C-9D59-9F312652AE28}" destId="{FB31D23B-949C-4416-B326-2C482210CEE4}" srcOrd="2" destOrd="0" parTransId="{1C2EA91F-E1D2-4D1A-9B08-AAB724ED7560}" sibTransId="{000956DC-6BFB-4B9E-BE93-5F4B233E08EC}"/>
    <dgm:cxn modelId="{8D3D613A-84C0-42CD-B685-5CCDEED9BF9F}" srcId="{B7DBF741-68C7-405B-86E4-82FE1D9D4850}" destId="{22D94D8E-762A-4B9D-A8F2-848BA747DB46}" srcOrd="2" destOrd="0" parTransId="{2C36C163-B6D0-4575-8C24-9E0FBA5F9BE6}" sibTransId="{5B8172EF-44FF-42EC-B470-6DDF7406F806}"/>
    <dgm:cxn modelId="{B6F11A7E-8758-4972-8E74-A6019783B131}" srcId="{5F33EF1F-4082-4462-BE82-25D5BE79FBFC}" destId="{F61C2011-5DA0-449B-A335-B9EF4A0800AC}" srcOrd="0" destOrd="0" parTransId="{2FCD1A72-6CF3-458B-9AB6-F3066E52994B}" sibTransId="{0514896D-B6F2-4B62-B9D9-66C18B262782}"/>
    <dgm:cxn modelId="{493417B2-5674-44B4-B329-EA3F019F62A9}" type="presOf" srcId="{1315366F-14C8-40D9-B6F5-7A348A308C9B}" destId="{607F2777-9630-4D32-8B66-F7D06DE9934F}" srcOrd="0" destOrd="0" presId="urn:microsoft.com/office/officeart/2005/8/layout/chevron2"/>
    <dgm:cxn modelId="{281E6E32-902A-4F53-A79D-2C66A70CA945}" type="presOf" srcId="{CFB74D72-4258-411A-8B8C-1D5BFE2A4D41}" destId="{959617E7-8047-47C6-86FA-CA3B0895B036}" srcOrd="0" destOrd="1" presId="urn:microsoft.com/office/officeart/2005/8/layout/chevron2"/>
    <dgm:cxn modelId="{BF8ED84D-A739-4E83-AB0D-D8E6E3BDA9F9}" srcId="{5F33EF1F-4082-4462-BE82-25D5BE79FBFC}" destId="{1E7371DB-1E6B-4E58-B185-31EB0EA125EA}" srcOrd="2" destOrd="0" parTransId="{E9FC6ED8-7F16-4401-A4C2-EB4E2C61320B}" sibTransId="{9B13E870-5C09-4F7F-9921-947728747B69}"/>
    <dgm:cxn modelId="{BFA9B03E-9363-4ED6-B22B-3191FA346321}" type="presOf" srcId="{B7DBF741-68C7-405B-86E4-82FE1D9D4850}" destId="{4114E523-6B3F-4E9F-AE9A-A0E4A807E295}" srcOrd="0" destOrd="0" presId="urn:microsoft.com/office/officeart/2005/8/layout/chevron2"/>
    <dgm:cxn modelId="{63A7A0F8-EC44-43A7-8C82-4BB63771343A}" srcId="{B7DBF741-68C7-405B-86E4-82FE1D9D4850}" destId="{1315366F-14C8-40D9-B6F5-7A348A308C9B}" srcOrd="0" destOrd="0" parTransId="{EE00FC67-7184-4E91-B962-87A01F7BB0B4}" sibTransId="{503B144E-1811-4D58-A213-E3B75B9D559C}"/>
    <dgm:cxn modelId="{50D6E75F-AAE1-4878-8F31-575155867772}" type="presOf" srcId="{FB31D23B-949C-4416-B326-2C482210CEE4}" destId="{959617E7-8047-47C6-86FA-CA3B0895B036}" srcOrd="0" destOrd="2" presId="urn:microsoft.com/office/officeart/2005/8/layout/chevron2"/>
    <dgm:cxn modelId="{933C1081-030B-4164-9565-433094D8372D}" srcId="{490C4300-2C39-400C-9D59-9F312652AE28}" destId="{EF7683AC-89D9-439D-A62D-E8BAB5EEBD5E}" srcOrd="0" destOrd="0" parTransId="{20094AF0-3BF2-41AD-9967-219D75FC9BDE}" sibTransId="{D8EA3413-804C-406B-B156-3AB61466DB9A}"/>
    <dgm:cxn modelId="{92EFD9C4-0EBA-41D8-AE8D-345D41919AF2}" type="presOf" srcId="{F61C2011-5DA0-449B-A335-B9EF4A0800AC}" destId="{E457FDB1-4E51-4528-9B63-412673F536BD}" srcOrd="0" destOrd="0" presId="urn:microsoft.com/office/officeart/2005/8/layout/chevron2"/>
    <dgm:cxn modelId="{09831938-1D20-4660-B2C3-FDC3447CE822}" type="presOf" srcId="{DDB17432-EC56-4013-89B0-E3413B5D1715}" destId="{E457FDB1-4E51-4528-9B63-412673F536BD}" srcOrd="0" destOrd="1" presId="urn:microsoft.com/office/officeart/2005/8/layout/chevron2"/>
    <dgm:cxn modelId="{C310F222-5BDE-4FAB-83C8-0F83CBFE65C2}" type="presOf" srcId="{490C4300-2C39-400C-9D59-9F312652AE28}" destId="{E97E0F68-2E7D-431E-8A86-4104C2555701}" srcOrd="0" destOrd="0" presId="urn:microsoft.com/office/officeart/2005/8/layout/chevron2"/>
    <dgm:cxn modelId="{55471655-B482-4F15-8CEC-182166F22E57}" srcId="{CBACC0DD-7CD3-4329-BB5D-88ADE20E9E44}" destId="{B7DBF741-68C7-405B-86E4-82FE1D9D4850}" srcOrd="1" destOrd="0" parTransId="{8FD20CEF-9ABA-419C-A6CC-55149F5A4CB8}" sibTransId="{855A4D60-5DA5-4E0E-98A6-83A302EC8407}"/>
    <dgm:cxn modelId="{535593DE-A189-4999-9248-070BA4417B24}" type="presOf" srcId="{5F33EF1F-4082-4462-BE82-25D5BE79FBFC}" destId="{CBE5FB01-A909-4C5C-BC09-ECFE92A8BEB2}" srcOrd="0" destOrd="0" presId="urn:microsoft.com/office/officeart/2005/8/layout/chevron2"/>
    <dgm:cxn modelId="{6D8F3EF4-7D35-4047-A818-63D7F09F170B}" srcId="{B7DBF741-68C7-405B-86E4-82FE1D9D4850}" destId="{8100A15F-DFE5-442D-92FC-E77BCA83A549}" srcOrd="1" destOrd="0" parTransId="{B05DC583-5443-4906-97A7-369C5B68B957}" sibTransId="{F3BD6A46-7F3E-4FD3-8046-636674CAC6E4}"/>
    <dgm:cxn modelId="{42CB4EFB-B6DD-494D-850C-652601BE3B36}" srcId="{490C4300-2C39-400C-9D59-9F312652AE28}" destId="{CFB74D72-4258-411A-8B8C-1D5BFE2A4D41}" srcOrd="1" destOrd="0" parTransId="{12D6A386-D46E-450E-8D52-75D511290F42}" sibTransId="{A969070F-6340-41BB-AF65-5C8985D6AAF3}"/>
    <dgm:cxn modelId="{E55A04E4-ACA5-4618-9F8D-0F8855DA4752}" type="presOf" srcId="{CBACC0DD-7CD3-4329-BB5D-88ADE20E9E44}" destId="{B6FACCAE-2F55-4B5E-B7B5-AAC3C293902F}" srcOrd="0" destOrd="0" presId="urn:microsoft.com/office/officeart/2005/8/layout/chevron2"/>
    <dgm:cxn modelId="{40D3545A-B4AD-49F6-81D9-9064A430DD2B}" type="presOf" srcId="{22D94D8E-762A-4B9D-A8F2-848BA747DB46}" destId="{607F2777-9630-4D32-8B66-F7D06DE9934F}" srcOrd="0" destOrd="2" presId="urn:microsoft.com/office/officeart/2005/8/layout/chevron2"/>
    <dgm:cxn modelId="{652B8E91-7DE1-4871-913B-8CC42EC837C1}" srcId="{5F33EF1F-4082-4462-BE82-25D5BE79FBFC}" destId="{DDB17432-EC56-4013-89B0-E3413B5D1715}" srcOrd="1" destOrd="0" parTransId="{685C05ED-DB91-40F9-B13B-5B715CA3FCE2}" sibTransId="{263D88F2-4523-4B38-BBB0-A88AFF3D846A}"/>
    <dgm:cxn modelId="{A9D5465D-22D2-491F-80F7-380DA4C3FB16}" type="presParOf" srcId="{B6FACCAE-2F55-4B5E-B7B5-AAC3C293902F}" destId="{DF2EB1B3-3A48-4937-A325-83397DFCDB78}" srcOrd="0" destOrd="0" presId="urn:microsoft.com/office/officeart/2005/8/layout/chevron2"/>
    <dgm:cxn modelId="{7F4B8922-B2FE-467C-A7DB-73F6F8B95603}" type="presParOf" srcId="{DF2EB1B3-3A48-4937-A325-83397DFCDB78}" destId="{CBE5FB01-A909-4C5C-BC09-ECFE92A8BEB2}" srcOrd="0" destOrd="0" presId="urn:microsoft.com/office/officeart/2005/8/layout/chevron2"/>
    <dgm:cxn modelId="{22E318BF-9E87-4449-B8DC-C50211E90081}" type="presParOf" srcId="{DF2EB1B3-3A48-4937-A325-83397DFCDB78}" destId="{E457FDB1-4E51-4528-9B63-412673F536BD}" srcOrd="1" destOrd="0" presId="urn:microsoft.com/office/officeart/2005/8/layout/chevron2"/>
    <dgm:cxn modelId="{82925755-15E0-4C5A-BC2F-BCCCA77EE7C2}" type="presParOf" srcId="{B6FACCAE-2F55-4B5E-B7B5-AAC3C293902F}" destId="{9550152D-7A05-4712-A97E-07A585741F1F}" srcOrd="1" destOrd="0" presId="urn:microsoft.com/office/officeart/2005/8/layout/chevron2"/>
    <dgm:cxn modelId="{9622A026-A73B-4503-AB7C-BDFD22FE700A}" type="presParOf" srcId="{B6FACCAE-2F55-4B5E-B7B5-AAC3C293902F}" destId="{A4A88A44-8353-420F-A8BD-9EDBE408CB47}" srcOrd="2" destOrd="0" presId="urn:microsoft.com/office/officeart/2005/8/layout/chevron2"/>
    <dgm:cxn modelId="{38393349-9C1C-43C0-ABD0-36E3C52021A9}" type="presParOf" srcId="{A4A88A44-8353-420F-A8BD-9EDBE408CB47}" destId="{4114E523-6B3F-4E9F-AE9A-A0E4A807E295}" srcOrd="0" destOrd="0" presId="urn:microsoft.com/office/officeart/2005/8/layout/chevron2"/>
    <dgm:cxn modelId="{326057FA-A023-4BF3-A3A3-408517403067}" type="presParOf" srcId="{A4A88A44-8353-420F-A8BD-9EDBE408CB47}" destId="{607F2777-9630-4D32-8B66-F7D06DE9934F}" srcOrd="1" destOrd="0" presId="urn:microsoft.com/office/officeart/2005/8/layout/chevron2"/>
    <dgm:cxn modelId="{6796E21A-D013-409E-B387-D260564ADBE9}" type="presParOf" srcId="{B6FACCAE-2F55-4B5E-B7B5-AAC3C293902F}" destId="{A60E9877-BFCE-426B-BD77-EF49AFC4B9E1}" srcOrd="3" destOrd="0" presId="urn:microsoft.com/office/officeart/2005/8/layout/chevron2"/>
    <dgm:cxn modelId="{1F5D9442-2625-4A80-BA04-985E122D53BE}" type="presParOf" srcId="{B6FACCAE-2F55-4B5E-B7B5-AAC3C293902F}" destId="{80797EA7-A80D-4AA5-AEB9-7821235AE571}" srcOrd="4" destOrd="0" presId="urn:microsoft.com/office/officeart/2005/8/layout/chevron2"/>
    <dgm:cxn modelId="{2CEC9A1D-21C2-4F60-9E59-4456267EB9EE}" type="presParOf" srcId="{80797EA7-A80D-4AA5-AEB9-7821235AE571}" destId="{E97E0F68-2E7D-431E-8A86-4104C2555701}" srcOrd="0" destOrd="0" presId="urn:microsoft.com/office/officeart/2005/8/layout/chevron2"/>
    <dgm:cxn modelId="{6E26446B-6714-4392-9F4E-98A0E0EFDFF7}" type="presParOf" srcId="{80797EA7-A80D-4AA5-AEB9-7821235AE571}" destId="{959617E7-8047-47C6-86FA-CA3B0895B03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E60F51-D01A-2742-9B85-9A5136AD2841}">
      <dsp:nvSpPr>
        <dsp:cNvPr id="0" name=""/>
        <dsp:cNvSpPr/>
      </dsp:nvSpPr>
      <dsp:spPr>
        <a:xfrm>
          <a:off x="0" y="398759"/>
          <a:ext cx="10018712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0F2584-AD87-6E49-9034-D1C4AF08B219}">
      <dsp:nvSpPr>
        <dsp:cNvPr id="0" name=""/>
        <dsp:cNvSpPr/>
      </dsp:nvSpPr>
      <dsp:spPr>
        <a:xfrm>
          <a:off x="500935" y="59279"/>
          <a:ext cx="7013098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5078" tIns="0" rIns="265078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Attitude </a:t>
          </a:r>
          <a:r>
            <a:rPr lang="en-US" sz="28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(learning to be) </a:t>
          </a:r>
          <a:endParaRPr lang="en-US" sz="2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4079" y="92423"/>
        <a:ext cx="6946810" cy="612672"/>
      </dsp:txXfrm>
    </dsp:sp>
    <dsp:sp modelId="{2E4CB96E-0DB3-E443-8015-B2D2FB49DF7B}">
      <dsp:nvSpPr>
        <dsp:cNvPr id="0" name=""/>
        <dsp:cNvSpPr/>
      </dsp:nvSpPr>
      <dsp:spPr>
        <a:xfrm>
          <a:off x="0" y="1442040"/>
          <a:ext cx="10018712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DECF6D-BA42-CF4B-8649-8C932FC19E36}">
      <dsp:nvSpPr>
        <dsp:cNvPr id="0" name=""/>
        <dsp:cNvSpPr/>
      </dsp:nvSpPr>
      <dsp:spPr>
        <a:xfrm>
          <a:off x="500935" y="1102559"/>
          <a:ext cx="7013098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5078" tIns="0" rIns="265078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Skills </a:t>
          </a:r>
          <a:r>
            <a:rPr lang="en-US" sz="28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(learning to do)</a:t>
          </a:r>
          <a:endParaRPr lang="en-US" sz="2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4079" y="1135703"/>
        <a:ext cx="6946810" cy="612672"/>
      </dsp:txXfrm>
    </dsp:sp>
    <dsp:sp modelId="{1EB8B307-3656-D14B-BE65-701FA638D6CD}">
      <dsp:nvSpPr>
        <dsp:cNvPr id="0" name=""/>
        <dsp:cNvSpPr/>
      </dsp:nvSpPr>
      <dsp:spPr>
        <a:xfrm>
          <a:off x="0" y="2485320"/>
          <a:ext cx="10018712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5BE524-144A-C741-9D17-7DEFC221182D}">
      <dsp:nvSpPr>
        <dsp:cNvPr id="0" name=""/>
        <dsp:cNvSpPr/>
      </dsp:nvSpPr>
      <dsp:spPr>
        <a:xfrm>
          <a:off x="500935" y="2145840"/>
          <a:ext cx="7013098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5078" tIns="0" rIns="265078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Knowledge </a:t>
          </a:r>
          <a:r>
            <a:rPr lang="en-US" sz="28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(learning to know)</a:t>
          </a:r>
          <a:r>
            <a:rPr lang="en-US" sz="2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sp:txBody>
      <dsp:txXfrm>
        <a:off x="534079" y="2178984"/>
        <a:ext cx="6946810" cy="6126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E5FB01-A909-4C5C-BC09-ECFE92A8BEB2}">
      <dsp:nvSpPr>
        <dsp:cNvPr id="0" name=""/>
        <dsp:cNvSpPr/>
      </dsp:nvSpPr>
      <dsp:spPr>
        <a:xfrm rot="5400000">
          <a:off x="-274026" y="276672"/>
          <a:ext cx="1826843" cy="12787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1400" kern="1200" dirty="0">
            <a:solidFill>
              <a:srgbClr val="0070C0"/>
            </a:solidFill>
          </a:endParaRPr>
        </a:p>
      </dsp:txBody>
      <dsp:txXfrm rot="-5400000">
        <a:off x="1" y="642040"/>
        <a:ext cx="1278790" cy="548053"/>
      </dsp:txXfrm>
    </dsp:sp>
    <dsp:sp modelId="{E457FDB1-4E51-4528-9B63-412673F536BD}">
      <dsp:nvSpPr>
        <dsp:cNvPr id="0" name=""/>
        <dsp:cNvSpPr/>
      </dsp:nvSpPr>
      <dsp:spPr>
        <a:xfrm rot="5400000">
          <a:off x="5740285" y="-4458848"/>
          <a:ext cx="1187448" cy="101104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0" kern="1200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Field Competencies.</a:t>
          </a:r>
          <a:endParaRPr lang="ar-EG" sz="24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0" kern="1200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Research Competencies. </a:t>
          </a:r>
          <a:endParaRPr lang="ar-EG" sz="24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0" kern="1200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Curriculum Competencies</a:t>
          </a:r>
          <a:endParaRPr lang="ar-EG" sz="24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278791" y="60612"/>
        <a:ext cx="10052471" cy="1071516"/>
      </dsp:txXfrm>
    </dsp:sp>
    <dsp:sp modelId="{4114E523-6B3F-4E9F-AE9A-A0E4A807E295}">
      <dsp:nvSpPr>
        <dsp:cNvPr id="0" name=""/>
        <dsp:cNvSpPr/>
      </dsp:nvSpPr>
      <dsp:spPr>
        <a:xfrm rot="5400000">
          <a:off x="-274026" y="1911717"/>
          <a:ext cx="1826843" cy="12787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4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2277085"/>
        <a:ext cx="1278790" cy="548053"/>
      </dsp:txXfrm>
    </dsp:sp>
    <dsp:sp modelId="{607F2777-9630-4D32-8B66-F7D06DE9934F}">
      <dsp:nvSpPr>
        <dsp:cNvPr id="0" name=""/>
        <dsp:cNvSpPr/>
      </dsp:nvSpPr>
      <dsp:spPr>
        <a:xfrm rot="5400000">
          <a:off x="5740285" y="-2823803"/>
          <a:ext cx="1187448" cy="101104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Lifelong Learning Competencies.</a:t>
          </a:r>
          <a:endParaRPr lang="ar-EG" sz="2400" b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effectLst/>
            <a:latin typeface="Times New Roman" panose="02020603050405020304" pitchFamily="18" charset="0"/>
            <a:ea typeface="Calibri"/>
            <a:cs typeface="Times New Roman" panose="02020603050405020304" pitchFamily="18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Social-Cultural Competencies.</a:t>
          </a:r>
          <a:endParaRPr lang="ar-EG" sz="2400" b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effectLst/>
            <a:latin typeface="Times New Roman" panose="02020603050405020304" pitchFamily="18" charset="0"/>
            <a:ea typeface="Calibri"/>
            <a:cs typeface="Times New Roman" panose="02020603050405020304" pitchFamily="18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Emotional Competencies.</a:t>
          </a:r>
          <a:endParaRPr lang="ar-EG" sz="2400" b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effectLst/>
            <a:latin typeface="Times New Roman" panose="02020603050405020304" pitchFamily="18" charset="0"/>
            <a:ea typeface="Calibri"/>
            <a:cs typeface="Times New Roman" panose="02020603050405020304" pitchFamily="18" charset="0"/>
          </a:endParaRPr>
        </a:p>
      </dsp:txBody>
      <dsp:txXfrm rot="-5400000">
        <a:off x="1278791" y="1695657"/>
        <a:ext cx="10052471" cy="1071516"/>
      </dsp:txXfrm>
    </dsp:sp>
    <dsp:sp modelId="{E97E0F68-2E7D-431E-8A86-4104C2555701}">
      <dsp:nvSpPr>
        <dsp:cNvPr id="0" name=""/>
        <dsp:cNvSpPr/>
      </dsp:nvSpPr>
      <dsp:spPr>
        <a:xfrm rot="5400000">
          <a:off x="-274026" y="3546761"/>
          <a:ext cx="1826843" cy="12787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4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3912129"/>
        <a:ext cx="1278790" cy="548053"/>
      </dsp:txXfrm>
    </dsp:sp>
    <dsp:sp modelId="{959617E7-8047-47C6-86FA-CA3B0895B036}">
      <dsp:nvSpPr>
        <dsp:cNvPr id="0" name=""/>
        <dsp:cNvSpPr/>
      </dsp:nvSpPr>
      <dsp:spPr>
        <a:xfrm rot="5400000">
          <a:off x="5740285" y="-1188759"/>
          <a:ext cx="1187448" cy="101104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Communication Competencies</a:t>
          </a:r>
          <a:endParaRPr lang="ar-EG" sz="2400" b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effectLst/>
            <a:latin typeface="Times New Roman" panose="02020603050405020304" pitchFamily="18" charset="0"/>
            <a:ea typeface="Calibri"/>
            <a:cs typeface="Times New Roman" panose="02020603050405020304" pitchFamily="18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Information Communication Technologies (ICT) Competencies</a:t>
          </a:r>
          <a:endParaRPr lang="ar-EG" sz="2400" b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effectLst/>
            <a:latin typeface="Times New Roman" panose="02020603050405020304" pitchFamily="18" charset="0"/>
            <a:ea typeface="Calibri"/>
            <a:cs typeface="Times New Roman" panose="02020603050405020304" pitchFamily="18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Environmental Competencies</a:t>
          </a:r>
          <a:endParaRPr lang="ar-EG" sz="2400" b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effectLst/>
            <a:latin typeface="Times New Roman" panose="02020603050405020304" pitchFamily="18" charset="0"/>
            <a:ea typeface="Calibri"/>
            <a:cs typeface="Times New Roman" panose="02020603050405020304" pitchFamily="18" charset="0"/>
          </a:endParaRPr>
        </a:p>
      </dsp:txBody>
      <dsp:txXfrm rot="-5400000">
        <a:off x="1278791" y="3330701"/>
        <a:ext cx="10052471" cy="10715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0866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28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57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685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144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430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71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00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828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5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387D-9C39-1040-9B1C-E57DF148D3C9}" type="datetimeFigureOut">
              <a:rPr lang="x-none" smtClean="0"/>
              <a:t>5/8/2025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8A4AB-54F0-8646-A2AD-4FA58974D211}" type="slidenum">
              <a:rPr lang="x-none" smtClean="0"/>
              <a:t>‹#›</a:t>
            </a:fld>
            <a:endParaRPr lang="x-none"/>
          </a:p>
        </p:txBody>
      </p:sp>
      <p:sp>
        <p:nvSpPr>
          <p:cNvPr id="14" name="Freeform: Shape 19">
            <a:extLst>
              <a:ext uri="{FF2B5EF4-FFF2-40B4-BE49-F238E27FC236}">
                <a16:creationId xmlns:a16="http://schemas.microsoft.com/office/drawing/2014/main" xmlns="" id="{BC7AD1CB-732C-A4F8-B89A-EE36E525F624}"/>
              </a:ext>
            </a:extLst>
          </p:cNvPr>
          <p:cNvSpPr/>
          <p:nvPr userDrawn="1"/>
        </p:nvSpPr>
        <p:spPr>
          <a:xfrm>
            <a:off x="1600201" y="1153228"/>
            <a:ext cx="9191625" cy="5704772"/>
          </a:xfrm>
          <a:custGeom>
            <a:avLst/>
            <a:gdLst>
              <a:gd name="connsiteX0" fmla="*/ 4595813 w 9191625"/>
              <a:gd name="connsiteY0" fmla="*/ 0 h 5704772"/>
              <a:gd name="connsiteX1" fmla="*/ 9191625 w 9191625"/>
              <a:gd name="connsiteY1" fmla="*/ 4592108 h 5704772"/>
              <a:gd name="connsiteX2" fmla="*/ 9191625 w 9191625"/>
              <a:gd name="connsiteY2" fmla="*/ 5704772 h 5704772"/>
              <a:gd name="connsiteX3" fmla="*/ 0 w 9191625"/>
              <a:gd name="connsiteY3" fmla="*/ 5704772 h 5704772"/>
              <a:gd name="connsiteX4" fmla="*/ 0 w 9191625"/>
              <a:gd name="connsiteY4" fmla="*/ 4592108 h 5704772"/>
              <a:gd name="connsiteX5" fmla="*/ 4595813 w 9191625"/>
              <a:gd name="connsiteY5" fmla="*/ 0 h 5704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91625" h="5704772">
                <a:moveTo>
                  <a:pt x="4595813" y="0"/>
                </a:moveTo>
                <a:cubicBezTo>
                  <a:pt x="7133987" y="0"/>
                  <a:pt x="9191625" y="2055957"/>
                  <a:pt x="9191625" y="4592108"/>
                </a:cubicBezTo>
                <a:lnTo>
                  <a:pt x="9191625" y="5704772"/>
                </a:lnTo>
                <a:lnTo>
                  <a:pt x="0" y="5704772"/>
                </a:lnTo>
                <a:lnTo>
                  <a:pt x="0" y="4592108"/>
                </a:lnTo>
                <a:cubicBezTo>
                  <a:pt x="0" y="2055957"/>
                  <a:pt x="2057614" y="0"/>
                  <a:pt x="4595813" y="0"/>
                </a:cubicBezTo>
                <a:close/>
              </a:path>
            </a:pathLst>
          </a:custGeom>
          <a:solidFill>
            <a:schemeClr val="accent6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Freeform: Shape 17">
            <a:extLst>
              <a:ext uri="{FF2B5EF4-FFF2-40B4-BE49-F238E27FC236}">
                <a16:creationId xmlns:a16="http://schemas.microsoft.com/office/drawing/2014/main" xmlns="" id="{6AF9F38B-9DE1-77BE-56CE-047EEBE2C1FB}"/>
              </a:ext>
            </a:extLst>
          </p:cNvPr>
          <p:cNvSpPr/>
          <p:nvPr userDrawn="1"/>
        </p:nvSpPr>
        <p:spPr>
          <a:xfrm>
            <a:off x="2795588" y="0"/>
            <a:ext cx="6803142" cy="5396474"/>
          </a:xfrm>
          <a:custGeom>
            <a:avLst/>
            <a:gdLst>
              <a:gd name="connsiteX0" fmla="*/ 0 w 6803142"/>
              <a:gd name="connsiteY0" fmla="*/ 0 h 5396474"/>
              <a:gd name="connsiteX1" fmla="*/ 6803142 w 6803142"/>
              <a:gd name="connsiteY1" fmla="*/ 0 h 5396474"/>
              <a:gd name="connsiteX2" fmla="*/ 6803142 w 6803142"/>
              <a:gd name="connsiteY2" fmla="*/ 1997094 h 5396474"/>
              <a:gd name="connsiteX3" fmla="*/ 3401576 w 6803142"/>
              <a:gd name="connsiteY3" fmla="*/ 5396474 h 5396474"/>
              <a:gd name="connsiteX4" fmla="*/ 0 w 6803142"/>
              <a:gd name="connsiteY4" fmla="*/ 1997094 h 539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03142" h="5396474">
                <a:moveTo>
                  <a:pt x="0" y="0"/>
                </a:moveTo>
                <a:lnTo>
                  <a:pt x="6803142" y="0"/>
                </a:lnTo>
                <a:lnTo>
                  <a:pt x="6803142" y="1997094"/>
                </a:lnTo>
                <a:cubicBezTo>
                  <a:pt x="6803142" y="3874511"/>
                  <a:pt x="5280228" y="5396474"/>
                  <a:pt x="3401576" y="5396474"/>
                </a:cubicBezTo>
                <a:cubicBezTo>
                  <a:pt x="1522938" y="5396474"/>
                  <a:pt x="0" y="3874511"/>
                  <a:pt x="0" y="1997094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401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387D-9C39-1040-9B1C-E57DF148D3C9}" type="datetimeFigureOut">
              <a:rPr lang="x-none" smtClean="0"/>
              <a:t>5/8/2025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533099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387D-9C39-1040-9B1C-E57DF148D3C9}" type="datetimeFigureOut">
              <a:rPr lang="x-none" smtClean="0"/>
              <a:t>5/8/2025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204034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387D-9C39-1040-9B1C-E57DF148D3C9}" type="datetimeFigureOut">
              <a:rPr lang="x-none" smtClean="0"/>
              <a:t>5/8/2025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595864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387D-9C39-1040-9B1C-E57DF148D3C9}" type="datetimeFigureOut">
              <a:rPr lang="x-none" smtClean="0"/>
              <a:t>5/8/2025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14030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387D-9C39-1040-9B1C-E57DF148D3C9}" type="datetimeFigureOut">
              <a:rPr lang="x-none" smtClean="0"/>
              <a:t>5/8/2025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66872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387D-9C39-1040-9B1C-E57DF148D3C9}" type="datetimeFigureOut">
              <a:rPr lang="x-none" smtClean="0"/>
              <a:t>5/8/2025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160255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387D-9C39-1040-9B1C-E57DF148D3C9}" type="datetimeFigureOut">
              <a:rPr lang="x-none" smtClean="0"/>
              <a:t>5/8/2025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022374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387D-9C39-1040-9B1C-E57DF148D3C9}" type="datetimeFigureOut">
              <a:rPr lang="x-none" smtClean="0"/>
              <a:t>5/8/2025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003595"/>
      </p:ext>
    </p:extLst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xmlns="" id="{2459EA3C-8B88-5F1F-531E-7DA7DE55710B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496" y="2103120"/>
            <a:ext cx="11119104" cy="443484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042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xmlns="" id="{B0C0F070-237F-C60F-3458-4D4D9BA0A222}"/>
              </a:ext>
            </a:extLst>
          </p:cNvPr>
          <p:cNvSpPr/>
          <p:nvPr userDrawn="1"/>
        </p:nvSpPr>
        <p:spPr>
          <a:xfrm>
            <a:off x="9866106" y="0"/>
            <a:ext cx="2325894" cy="2180854"/>
          </a:xfrm>
          <a:custGeom>
            <a:avLst/>
            <a:gdLst>
              <a:gd name="connsiteX0" fmla="*/ 2066927 w 2325894"/>
              <a:gd name="connsiteY0" fmla="*/ 0 h 2180854"/>
              <a:gd name="connsiteX1" fmla="*/ 2098882 w 2325894"/>
              <a:gd name="connsiteY1" fmla="*/ 0 h 2180854"/>
              <a:gd name="connsiteX2" fmla="*/ 2128893 w 2325894"/>
              <a:gd name="connsiteY2" fmla="*/ 44463 h 2180854"/>
              <a:gd name="connsiteX3" fmla="*/ 2269798 w 2325894"/>
              <a:gd name="connsiteY3" fmla="*/ 120493 h 2180854"/>
              <a:gd name="connsiteX4" fmla="*/ 2325894 w 2325894"/>
              <a:gd name="connsiteY4" fmla="*/ 126162 h 2180854"/>
              <a:gd name="connsiteX5" fmla="*/ 2325894 w 2325894"/>
              <a:gd name="connsiteY5" fmla="*/ 149263 h 2180854"/>
              <a:gd name="connsiteX6" fmla="*/ 2265120 w 2325894"/>
              <a:gd name="connsiteY6" fmla="*/ 143117 h 2180854"/>
              <a:gd name="connsiteX7" fmla="*/ 2075647 w 2325894"/>
              <a:gd name="connsiteY7" fmla="*/ 16048 h 2180854"/>
              <a:gd name="connsiteX8" fmla="*/ 1926448 w 2325894"/>
              <a:gd name="connsiteY8" fmla="*/ 0 h 2180854"/>
              <a:gd name="connsiteX9" fmla="*/ 1950522 w 2325894"/>
              <a:gd name="connsiteY9" fmla="*/ 0 h 2180854"/>
              <a:gd name="connsiteX10" fmla="*/ 1952130 w 2325894"/>
              <a:gd name="connsiteY10" fmla="*/ 5167 h 2180854"/>
              <a:gd name="connsiteX11" fmla="*/ 2244242 w 2325894"/>
              <a:gd name="connsiteY11" fmla="*/ 244834 h 2180854"/>
              <a:gd name="connsiteX12" fmla="*/ 2325894 w 2325894"/>
              <a:gd name="connsiteY12" fmla="*/ 253091 h 2180854"/>
              <a:gd name="connsiteX13" fmla="*/ 2325894 w 2325894"/>
              <a:gd name="connsiteY13" fmla="*/ 276192 h 2180854"/>
              <a:gd name="connsiteX14" fmla="*/ 2239598 w 2325894"/>
              <a:gd name="connsiteY14" fmla="*/ 267464 h 2180854"/>
              <a:gd name="connsiteX15" fmla="*/ 1930848 w 2325894"/>
              <a:gd name="connsiteY15" fmla="*/ 14141 h 2180854"/>
              <a:gd name="connsiteX16" fmla="*/ 1794114 w 2325894"/>
              <a:gd name="connsiteY16" fmla="*/ 0 h 2180854"/>
              <a:gd name="connsiteX17" fmla="*/ 1818202 w 2325894"/>
              <a:gd name="connsiteY17" fmla="*/ 0 h 2180854"/>
              <a:gd name="connsiteX18" fmla="*/ 1835170 w 2325894"/>
              <a:gd name="connsiteY18" fmla="*/ 54535 h 2180854"/>
              <a:gd name="connsiteX19" fmla="*/ 2218687 w 2325894"/>
              <a:gd name="connsiteY19" fmla="*/ 369191 h 2180854"/>
              <a:gd name="connsiteX20" fmla="*/ 2325894 w 2325894"/>
              <a:gd name="connsiteY20" fmla="*/ 380032 h 2180854"/>
              <a:gd name="connsiteX21" fmla="*/ 2325894 w 2325894"/>
              <a:gd name="connsiteY21" fmla="*/ 403132 h 2180854"/>
              <a:gd name="connsiteX22" fmla="*/ 2214043 w 2325894"/>
              <a:gd name="connsiteY22" fmla="*/ 391825 h 2180854"/>
              <a:gd name="connsiteX23" fmla="*/ 1813889 w 2325894"/>
              <a:gd name="connsiteY23" fmla="*/ 63559 h 2180854"/>
              <a:gd name="connsiteX24" fmla="*/ 1661683 w 2325894"/>
              <a:gd name="connsiteY24" fmla="*/ 0 h 2180854"/>
              <a:gd name="connsiteX25" fmla="*/ 1685874 w 2325894"/>
              <a:gd name="connsiteY25" fmla="*/ 0 h 2180854"/>
              <a:gd name="connsiteX26" fmla="*/ 1718212 w 2325894"/>
              <a:gd name="connsiteY26" fmla="*/ 103965 h 2180854"/>
              <a:gd name="connsiteX27" fmla="*/ 2193133 w 2325894"/>
              <a:gd name="connsiteY27" fmla="*/ 493659 h 2180854"/>
              <a:gd name="connsiteX28" fmla="*/ 2325894 w 2325894"/>
              <a:gd name="connsiteY28" fmla="*/ 507083 h 2180854"/>
              <a:gd name="connsiteX29" fmla="*/ 2325894 w 2325894"/>
              <a:gd name="connsiteY29" fmla="*/ 530183 h 2180854"/>
              <a:gd name="connsiteX30" fmla="*/ 2188450 w 2325894"/>
              <a:gd name="connsiteY30" fmla="*/ 516288 h 2180854"/>
              <a:gd name="connsiteX31" fmla="*/ 1696817 w 2325894"/>
              <a:gd name="connsiteY31" fmla="*/ 112939 h 2180854"/>
              <a:gd name="connsiteX32" fmla="*/ 1531553 w 2325894"/>
              <a:gd name="connsiteY32" fmla="*/ 0 h 2180854"/>
              <a:gd name="connsiteX33" fmla="*/ 1554659 w 2325894"/>
              <a:gd name="connsiteY33" fmla="*/ 0 h 2180854"/>
              <a:gd name="connsiteX34" fmla="*/ 1555243 w 2325894"/>
              <a:gd name="connsiteY34" fmla="*/ 5776 h 2180854"/>
              <a:gd name="connsiteX35" fmla="*/ 2245588 w 2325894"/>
              <a:gd name="connsiteY35" fmla="*/ 629962 h 2180854"/>
              <a:gd name="connsiteX36" fmla="*/ 2325894 w 2325894"/>
              <a:gd name="connsiteY36" fmla="*/ 634030 h 2180854"/>
              <a:gd name="connsiteX37" fmla="*/ 2325894 w 2325894"/>
              <a:gd name="connsiteY37" fmla="*/ 657131 h 2180854"/>
              <a:gd name="connsiteX38" fmla="*/ 2243214 w 2325894"/>
              <a:gd name="connsiteY38" fmla="*/ 652943 h 2180854"/>
              <a:gd name="connsiteX39" fmla="*/ 1532607 w 2325894"/>
              <a:gd name="connsiteY39" fmla="*/ 10419 h 2180854"/>
              <a:gd name="connsiteX40" fmla="*/ 1404609 w 2325894"/>
              <a:gd name="connsiteY40" fmla="*/ 0 h 2180854"/>
              <a:gd name="connsiteX41" fmla="*/ 1427709 w 2325894"/>
              <a:gd name="connsiteY41" fmla="*/ 0 h 2180854"/>
              <a:gd name="connsiteX42" fmla="*/ 1430873 w 2325894"/>
              <a:gd name="connsiteY42" fmla="*/ 31287 h 2180854"/>
              <a:gd name="connsiteX43" fmla="*/ 2232606 w 2325894"/>
              <a:gd name="connsiteY43" fmla="*/ 756233 h 2180854"/>
              <a:gd name="connsiteX44" fmla="*/ 2325894 w 2325894"/>
              <a:gd name="connsiteY44" fmla="*/ 760959 h 2180854"/>
              <a:gd name="connsiteX45" fmla="*/ 2325894 w 2325894"/>
              <a:gd name="connsiteY45" fmla="*/ 784060 h 2180854"/>
              <a:gd name="connsiteX46" fmla="*/ 2230270 w 2325894"/>
              <a:gd name="connsiteY46" fmla="*/ 779216 h 2180854"/>
              <a:gd name="connsiteX47" fmla="*/ 1408246 w 2325894"/>
              <a:gd name="connsiteY47" fmla="*/ 35964 h 2180854"/>
              <a:gd name="connsiteX48" fmla="*/ 1274343 w 2325894"/>
              <a:gd name="connsiteY48" fmla="*/ 0 h 2180854"/>
              <a:gd name="connsiteX49" fmla="*/ 1300756 w 2325894"/>
              <a:gd name="connsiteY49" fmla="*/ 0 h 2180854"/>
              <a:gd name="connsiteX50" fmla="*/ 1306507 w 2325894"/>
              <a:gd name="connsiteY50" fmla="*/ 56884 h 2180854"/>
              <a:gd name="connsiteX51" fmla="*/ 2219643 w 2325894"/>
              <a:gd name="connsiteY51" fmla="*/ 882640 h 2180854"/>
              <a:gd name="connsiteX52" fmla="*/ 2325894 w 2325894"/>
              <a:gd name="connsiteY52" fmla="*/ 888022 h 2180854"/>
              <a:gd name="connsiteX53" fmla="*/ 2325894 w 2325894"/>
              <a:gd name="connsiteY53" fmla="*/ 911123 h 2180854"/>
              <a:gd name="connsiteX54" fmla="*/ 2217286 w 2325894"/>
              <a:gd name="connsiteY54" fmla="*/ 905621 h 2180854"/>
              <a:gd name="connsiteX55" fmla="*/ 1283761 w 2325894"/>
              <a:gd name="connsiteY55" fmla="*/ 61528 h 2180854"/>
              <a:gd name="connsiteX56" fmla="*/ 1146071 w 2325894"/>
              <a:gd name="connsiteY56" fmla="*/ 0 h 2180854"/>
              <a:gd name="connsiteX57" fmla="*/ 1169414 w 2325894"/>
              <a:gd name="connsiteY57" fmla="*/ 0 h 2180854"/>
              <a:gd name="connsiteX58" fmla="*/ 1182030 w 2325894"/>
              <a:gd name="connsiteY58" fmla="*/ 82429 h 2180854"/>
              <a:gd name="connsiteX59" fmla="*/ 2206679 w 2325894"/>
              <a:gd name="connsiteY59" fmla="*/ 1008912 h 2180854"/>
              <a:gd name="connsiteX60" fmla="*/ 2325894 w 2325894"/>
              <a:gd name="connsiteY60" fmla="*/ 1014951 h 2180854"/>
              <a:gd name="connsiteX61" fmla="*/ 2325894 w 2325894"/>
              <a:gd name="connsiteY61" fmla="*/ 1038052 h 2180854"/>
              <a:gd name="connsiteX62" fmla="*/ 2204323 w 2325894"/>
              <a:gd name="connsiteY62" fmla="*/ 1031893 h 2180854"/>
              <a:gd name="connsiteX63" fmla="*/ 1159398 w 2325894"/>
              <a:gd name="connsiteY63" fmla="*/ 87072 h 2180854"/>
              <a:gd name="connsiteX64" fmla="*/ 1017789 w 2325894"/>
              <a:gd name="connsiteY64" fmla="*/ 0 h 2180854"/>
              <a:gd name="connsiteX65" fmla="*/ 1041132 w 2325894"/>
              <a:gd name="connsiteY65" fmla="*/ 0 h 2180854"/>
              <a:gd name="connsiteX66" fmla="*/ 1057661 w 2325894"/>
              <a:gd name="connsiteY66" fmla="*/ 107992 h 2180854"/>
              <a:gd name="connsiteX67" fmla="*/ 2193716 w 2325894"/>
              <a:gd name="connsiteY67" fmla="*/ 1135208 h 2180854"/>
              <a:gd name="connsiteX68" fmla="*/ 2325894 w 2325894"/>
              <a:gd name="connsiteY68" fmla="*/ 1141903 h 2180854"/>
              <a:gd name="connsiteX69" fmla="*/ 2325894 w 2325894"/>
              <a:gd name="connsiteY69" fmla="*/ 1165004 h 2180854"/>
              <a:gd name="connsiteX70" fmla="*/ 2191361 w 2325894"/>
              <a:gd name="connsiteY70" fmla="*/ 1158189 h 2180854"/>
              <a:gd name="connsiteX71" fmla="*/ 1035029 w 2325894"/>
              <a:gd name="connsiteY71" fmla="*/ 112636 h 2180854"/>
              <a:gd name="connsiteX72" fmla="*/ 889397 w 2325894"/>
              <a:gd name="connsiteY72" fmla="*/ 0 h 2180854"/>
              <a:gd name="connsiteX73" fmla="*/ 912837 w 2325894"/>
              <a:gd name="connsiteY73" fmla="*/ 0 h 2180854"/>
              <a:gd name="connsiteX74" fmla="*/ 933296 w 2325894"/>
              <a:gd name="connsiteY74" fmla="*/ 133667 h 2180854"/>
              <a:gd name="connsiteX75" fmla="*/ 2180754 w 2325894"/>
              <a:gd name="connsiteY75" fmla="*/ 1261608 h 2180854"/>
              <a:gd name="connsiteX76" fmla="*/ 2325894 w 2325894"/>
              <a:gd name="connsiteY76" fmla="*/ 1268960 h 2180854"/>
              <a:gd name="connsiteX77" fmla="*/ 2325894 w 2325894"/>
              <a:gd name="connsiteY77" fmla="*/ 1292061 h 2180854"/>
              <a:gd name="connsiteX78" fmla="*/ 2178378 w 2325894"/>
              <a:gd name="connsiteY78" fmla="*/ 1284588 h 2180854"/>
              <a:gd name="connsiteX79" fmla="*/ 910550 w 2325894"/>
              <a:gd name="connsiteY79" fmla="*/ 138199 h 2180854"/>
              <a:gd name="connsiteX80" fmla="*/ 761929 w 2325894"/>
              <a:gd name="connsiteY80" fmla="*/ 0 h 2180854"/>
              <a:gd name="connsiteX81" fmla="*/ 785032 w 2325894"/>
              <a:gd name="connsiteY81" fmla="*/ 0 h 2180854"/>
              <a:gd name="connsiteX82" fmla="*/ 785312 w 2325894"/>
              <a:gd name="connsiteY82" fmla="*/ 5523 h 2180854"/>
              <a:gd name="connsiteX83" fmla="*/ 2167790 w 2325894"/>
              <a:gd name="connsiteY83" fmla="*/ 1387884 h 2180854"/>
              <a:gd name="connsiteX84" fmla="*/ 2325894 w 2325894"/>
              <a:gd name="connsiteY84" fmla="*/ 1395894 h 2180854"/>
              <a:gd name="connsiteX85" fmla="*/ 2325894 w 2325894"/>
              <a:gd name="connsiteY85" fmla="*/ 1418995 h 2180854"/>
              <a:gd name="connsiteX86" fmla="*/ 2165434 w 2325894"/>
              <a:gd name="connsiteY86" fmla="*/ 1410866 h 2180854"/>
              <a:gd name="connsiteX87" fmla="*/ 762328 w 2325894"/>
              <a:gd name="connsiteY87" fmla="*/ 7877 h 2180854"/>
              <a:gd name="connsiteX88" fmla="*/ 634980 w 2325894"/>
              <a:gd name="connsiteY88" fmla="*/ 0 h 2180854"/>
              <a:gd name="connsiteX89" fmla="*/ 658083 w 2325894"/>
              <a:gd name="connsiteY89" fmla="*/ 0 h 2180854"/>
              <a:gd name="connsiteX90" fmla="*/ 659019 w 2325894"/>
              <a:gd name="connsiteY90" fmla="*/ 18476 h 2180854"/>
              <a:gd name="connsiteX91" fmla="*/ 2154827 w 2325894"/>
              <a:gd name="connsiteY91" fmla="*/ 1514157 h 2180854"/>
              <a:gd name="connsiteX92" fmla="*/ 2325894 w 2325894"/>
              <a:gd name="connsiteY92" fmla="*/ 1522823 h 2180854"/>
              <a:gd name="connsiteX93" fmla="*/ 2325894 w 2325894"/>
              <a:gd name="connsiteY93" fmla="*/ 1545924 h 2180854"/>
              <a:gd name="connsiteX94" fmla="*/ 2152472 w 2325894"/>
              <a:gd name="connsiteY94" fmla="*/ 1537138 h 2180854"/>
              <a:gd name="connsiteX95" fmla="*/ 636036 w 2325894"/>
              <a:gd name="connsiteY95" fmla="*/ 20831 h 2180854"/>
              <a:gd name="connsiteX96" fmla="*/ 507911 w 2325894"/>
              <a:gd name="connsiteY96" fmla="*/ 0 h 2180854"/>
              <a:gd name="connsiteX97" fmla="*/ 531128 w 2325894"/>
              <a:gd name="connsiteY97" fmla="*/ 0 h 2180854"/>
              <a:gd name="connsiteX98" fmla="*/ 532727 w 2325894"/>
              <a:gd name="connsiteY98" fmla="*/ 31559 h 2180854"/>
              <a:gd name="connsiteX99" fmla="*/ 2141864 w 2325894"/>
              <a:gd name="connsiteY99" fmla="*/ 1640562 h 2180854"/>
              <a:gd name="connsiteX100" fmla="*/ 2325894 w 2325894"/>
              <a:gd name="connsiteY100" fmla="*/ 1649885 h 2180854"/>
              <a:gd name="connsiteX101" fmla="*/ 2325894 w 2325894"/>
              <a:gd name="connsiteY101" fmla="*/ 1672981 h 2180854"/>
              <a:gd name="connsiteX102" fmla="*/ 2139488 w 2325894"/>
              <a:gd name="connsiteY102" fmla="*/ 1663539 h 2180854"/>
              <a:gd name="connsiteX103" fmla="*/ 509624 w 2325894"/>
              <a:gd name="connsiteY103" fmla="*/ 33818 h 2180854"/>
              <a:gd name="connsiteX104" fmla="*/ 380961 w 2325894"/>
              <a:gd name="connsiteY104" fmla="*/ 0 h 2180854"/>
              <a:gd name="connsiteX105" fmla="*/ 404065 w 2325894"/>
              <a:gd name="connsiteY105" fmla="*/ 0 h 2180854"/>
              <a:gd name="connsiteX106" fmla="*/ 406316 w 2325894"/>
              <a:gd name="connsiteY106" fmla="*/ 44437 h 2180854"/>
              <a:gd name="connsiteX107" fmla="*/ 2128900 w 2325894"/>
              <a:gd name="connsiteY107" fmla="*/ 1766854 h 2180854"/>
              <a:gd name="connsiteX108" fmla="*/ 2325894 w 2325894"/>
              <a:gd name="connsiteY108" fmla="*/ 1776833 h 2180854"/>
              <a:gd name="connsiteX109" fmla="*/ 2325894 w 2325894"/>
              <a:gd name="connsiteY109" fmla="*/ 1799934 h 2180854"/>
              <a:gd name="connsiteX110" fmla="*/ 2126525 w 2325894"/>
              <a:gd name="connsiteY110" fmla="*/ 1789835 h 2180854"/>
              <a:gd name="connsiteX111" fmla="*/ 383332 w 2325894"/>
              <a:gd name="connsiteY111" fmla="*/ 46792 h 2180854"/>
              <a:gd name="connsiteX112" fmla="*/ 254013 w 2325894"/>
              <a:gd name="connsiteY112" fmla="*/ 0 h 2180854"/>
              <a:gd name="connsiteX113" fmla="*/ 277116 w 2325894"/>
              <a:gd name="connsiteY113" fmla="*/ 0 h 2180854"/>
              <a:gd name="connsiteX114" fmla="*/ 280023 w 2325894"/>
              <a:gd name="connsiteY114" fmla="*/ 57371 h 2180854"/>
              <a:gd name="connsiteX115" fmla="*/ 2115917 w 2325894"/>
              <a:gd name="connsiteY115" fmla="*/ 1893125 h 2180854"/>
              <a:gd name="connsiteX116" fmla="*/ 2325894 w 2325894"/>
              <a:gd name="connsiteY116" fmla="*/ 1903762 h 2180854"/>
              <a:gd name="connsiteX117" fmla="*/ 2325894 w 2325894"/>
              <a:gd name="connsiteY117" fmla="*/ 1926863 h 2180854"/>
              <a:gd name="connsiteX118" fmla="*/ 2113563 w 2325894"/>
              <a:gd name="connsiteY118" fmla="*/ 1916107 h 2180854"/>
              <a:gd name="connsiteX119" fmla="*/ 257040 w 2325894"/>
              <a:gd name="connsiteY119" fmla="*/ 59745 h 2180854"/>
              <a:gd name="connsiteX120" fmla="*/ 126949 w 2325894"/>
              <a:gd name="connsiteY120" fmla="*/ 0 h 2180854"/>
              <a:gd name="connsiteX121" fmla="*/ 150160 w 2325894"/>
              <a:gd name="connsiteY121" fmla="*/ 0 h 2180854"/>
              <a:gd name="connsiteX122" fmla="*/ 153729 w 2325894"/>
              <a:gd name="connsiteY122" fmla="*/ 70454 h 2180854"/>
              <a:gd name="connsiteX123" fmla="*/ 2102955 w 2325894"/>
              <a:gd name="connsiteY123" fmla="*/ 2019530 h 2180854"/>
              <a:gd name="connsiteX124" fmla="*/ 2325894 w 2325894"/>
              <a:gd name="connsiteY124" fmla="*/ 2030824 h 2180854"/>
              <a:gd name="connsiteX125" fmla="*/ 2325894 w 2325894"/>
              <a:gd name="connsiteY125" fmla="*/ 2053925 h 2180854"/>
              <a:gd name="connsiteX126" fmla="*/ 2100598 w 2325894"/>
              <a:gd name="connsiteY126" fmla="*/ 2042512 h 2180854"/>
              <a:gd name="connsiteX127" fmla="*/ 130633 w 2325894"/>
              <a:gd name="connsiteY127" fmla="*/ 72714 h 2180854"/>
              <a:gd name="connsiteX128" fmla="*/ 0 w 2325894"/>
              <a:gd name="connsiteY128" fmla="*/ 0 h 2180854"/>
              <a:gd name="connsiteX129" fmla="*/ 23103 w 2325894"/>
              <a:gd name="connsiteY129" fmla="*/ 0 h 2180854"/>
              <a:gd name="connsiteX130" fmla="*/ 27324 w 2325894"/>
              <a:gd name="connsiteY130" fmla="*/ 83311 h 2180854"/>
              <a:gd name="connsiteX131" fmla="*/ 2089991 w 2325894"/>
              <a:gd name="connsiteY131" fmla="*/ 2145803 h 2180854"/>
              <a:gd name="connsiteX132" fmla="*/ 2325894 w 2325894"/>
              <a:gd name="connsiteY132" fmla="*/ 2157753 h 2180854"/>
              <a:gd name="connsiteX133" fmla="*/ 2325894 w 2325894"/>
              <a:gd name="connsiteY133" fmla="*/ 2180854 h 2180854"/>
              <a:gd name="connsiteX134" fmla="*/ 2087636 w 2325894"/>
              <a:gd name="connsiteY134" fmla="*/ 2168784 h 2180854"/>
              <a:gd name="connsiteX135" fmla="*/ 4341 w 2325894"/>
              <a:gd name="connsiteY135" fmla="*/ 85667 h 2180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</a:cxnLst>
            <a:rect l="l" t="t" r="r" b="b"/>
            <a:pathLst>
              <a:path w="2325894" h="2180854">
                <a:moveTo>
                  <a:pt x="2066927" y="0"/>
                </a:moveTo>
                <a:lnTo>
                  <a:pt x="2098882" y="0"/>
                </a:lnTo>
                <a:lnTo>
                  <a:pt x="2128893" y="44463"/>
                </a:lnTo>
                <a:cubicBezTo>
                  <a:pt x="2166753" y="82308"/>
                  <a:pt x="2215417" y="109341"/>
                  <a:pt x="2269798" y="120493"/>
                </a:cubicBezTo>
                <a:lnTo>
                  <a:pt x="2325894" y="126162"/>
                </a:lnTo>
                <a:lnTo>
                  <a:pt x="2325894" y="149263"/>
                </a:lnTo>
                <a:lnTo>
                  <a:pt x="2265120" y="143117"/>
                </a:lnTo>
                <a:cubicBezTo>
                  <a:pt x="2186576" y="127002"/>
                  <a:pt x="2119077" y="80290"/>
                  <a:pt x="2075647" y="16048"/>
                </a:cubicBezTo>
                <a:close/>
                <a:moveTo>
                  <a:pt x="1926448" y="0"/>
                </a:moveTo>
                <a:lnTo>
                  <a:pt x="1950522" y="0"/>
                </a:lnTo>
                <a:lnTo>
                  <a:pt x="1952130" y="5167"/>
                </a:lnTo>
                <a:cubicBezTo>
                  <a:pt x="2003529" y="126455"/>
                  <a:pt x="2112323" y="217766"/>
                  <a:pt x="2244242" y="244834"/>
                </a:cubicBezTo>
                <a:lnTo>
                  <a:pt x="2325894" y="253091"/>
                </a:lnTo>
                <a:lnTo>
                  <a:pt x="2325894" y="276192"/>
                </a:lnTo>
                <a:lnTo>
                  <a:pt x="2239598" y="267464"/>
                </a:lnTo>
                <a:cubicBezTo>
                  <a:pt x="2100173" y="238852"/>
                  <a:pt x="1985178" y="142334"/>
                  <a:pt x="1930848" y="14141"/>
                </a:cubicBezTo>
                <a:close/>
                <a:moveTo>
                  <a:pt x="1794114" y="0"/>
                </a:moveTo>
                <a:lnTo>
                  <a:pt x="1818202" y="0"/>
                </a:lnTo>
                <a:lnTo>
                  <a:pt x="1835170" y="54535"/>
                </a:lnTo>
                <a:cubicBezTo>
                  <a:pt x="1902650" y="213778"/>
                  <a:pt x="2045483" y="333656"/>
                  <a:pt x="2218687" y="369191"/>
                </a:cubicBezTo>
                <a:lnTo>
                  <a:pt x="2325894" y="380032"/>
                </a:lnTo>
                <a:lnTo>
                  <a:pt x="2325894" y="403132"/>
                </a:lnTo>
                <a:lnTo>
                  <a:pt x="2214043" y="391825"/>
                </a:lnTo>
                <a:cubicBezTo>
                  <a:pt x="2033333" y="354761"/>
                  <a:pt x="1884299" y="229720"/>
                  <a:pt x="1813889" y="63559"/>
                </a:cubicBezTo>
                <a:close/>
                <a:moveTo>
                  <a:pt x="1661683" y="0"/>
                </a:moveTo>
                <a:lnTo>
                  <a:pt x="1685874" y="0"/>
                </a:lnTo>
                <a:lnTo>
                  <a:pt x="1718212" y="103965"/>
                </a:lnTo>
                <a:cubicBezTo>
                  <a:pt x="1801772" y="301203"/>
                  <a:pt x="1978643" y="449654"/>
                  <a:pt x="2193133" y="493659"/>
                </a:cubicBezTo>
                <a:lnTo>
                  <a:pt x="2325894" y="507083"/>
                </a:lnTo>
                <a:lnTo>
                  <a:pt x="2325894" y="530183"/>
                </a:lnTo>
                <a:lnTo>
                  <a:pt x="2188450" y="516288"/>
                </a:lnTo>
                <a:cubicBezTo>
                  <a:pt x="1966399" y="470740"/>
                  <a:pt x="1783312" y="317082"/>
                  <a:pt x="1696817" y="112939"/>
                </a:cubicBezTo>
                <a:close/>
                <a:moveTo>
                  <a:pt x="1531553" y="0"/>
                </a:moveTo>
                <a:lnTo>
                  <a:pt x="1554659" y="0"/>
                </a:lnTo>
                <a:lnTo>
                  <a:pt x="1555243" y="5776"/>
                </a:lnTo>
                <a:cubicBezTo>
                  <a:pt x="1623483" y="338327"/>
                  <a:pt x="1902268" y="594992"/>
                  <a:pt x="2245588" y="629962"/>
                </a:cubicBezTo>
                <a:lnTo>
                  <a:pt x="2325894" y="634030"/>
                </a:lnTo>
                <a:lnTo>
                  <a:pt x="2325894" y="657131"/>
                </a:lnTo>
                <a:lnTo>
                  <a:pt x="2243214" y="652943"/>
                </a:lnTo>
                <a:cubicBezTo>
                  <a:pt x="1889750" y="616944"/>
                  <a:pt x="1602834" y="352727"/>
                  <a:pt x="1532607" y="10419"/>
                </a:cubicBezTo>
                <a:close/>
                <a:moveTo>
                  <a:pt x="1404609" y="0"/>
                </a:moveTo>
                <a:lnTo>
                  <a:pt x="1427709" y="0"/>
                </a:lnTo>
                <a:lnTo>
                  <a:pt x="1430873" y="31287"/>
                </a:lnTo>
                <a:cubicBezTo>
                  <a:pt x="1510102" y="417452"/>
                  <a:pt x="1833798" y="715609"/>
                  <a:pt x="2232606" y="756233"/>
                </a:cubicBezTo>
                <a:lnTo>
                  <a:pt x="2325894" y="760959"/>
                </a:lnTo>
                <a:lnTo>
                  <a:pt x="2325894" y="784060"/>
                </a:lnTo>
                <a:lnTo>
                  <a:pt x="2230270" y="779216"/>
                </a:lnTo>
                <a:cubicBezTo>
                  <a:pt x="1821463" y="737574"/>
                  <a:pt x="1489501" y="431938"/>
                  <a:pt x="1408246" y="35964"/>
                </a:cubicBezTo>
                <a:close/>
                <a:moveTo>
                  <a:pt x="1274343" y="0"/>
                </a:moveTo>
                <a:lnTo>
                  <a:pt x="1300756" y="0"/>
                </a:lnTo>
                <a:lnTo>
                  <a:pt x="1306507" y="56884"/>
                </a:lnTo>
                <a:cubicBezTo>
                  <a:pt x="1396745" y="496788"/>
                  <a:pt x="1765420" y="836372"/>
                  <a:pt x="2219643" y="882640"/>
                </a:cubicBezTo>
                <a:lnTo>
                  <a:pt x="2325894" y="888022"/>
                </a:lnTo>
                <a:lnTo>
                  <a:pt x="2325894" y="911123"/>
                </a:lnTo>
                <a:lnTo>
                  <a:pt x="2217286" y="905621"/>
                </a:lnTo>
                <a:cubicBezTo>
                  <a:pt x="1752979" y="858324"/>
                  <a:pt x="1376027" y="511189"/>
                  <a:pt x="1283761" y="61528"/>
                </a:cubicBezTo>
                <a:close/>
                <a:moveTo>
                  <a:pt x="1146071" y="0"/>
                </a:moveTo>
                <a:lnTo>
                  <a:pt x="1169414" y="0"/>
                </a:lnTo>
                <a:lnTo>
                  <a:pt x="1182030" y="82429"/>
                </a:lnTo>
                <a:cubicBezTo>
                  <a:pt x="1283296" y="576000"/>
                  <a:pt x="1697029" y="957001"/>
                  <a:pt x="2206679" y="1008912"/>
                </a:cubicBezTo>
                <a:lnTo>
                  <a:pt x="2325894" y="1014951"/>
                </a:lnTo>
                <a:lnTo>
                  <a:pt x="2325894" y="1038052"/>
                </a:lnTo>
                <a:lnTo>
                  <a:pt x="2204323" y="1031893"/>
                </a:lnTo>
                <a:cubicBezTo>
                  <a:pt x="1684600" y="978953"/>
                  <a:pt x="1262670" y="590398"/>
                  <a:pt x="1159398" y="87072"/>
                </a:cubicBezTo>
                <a:close/>
                <a:moveTo>
                  <a:pt x="1017789" y="0"/>
                </a:moveTo>
                <a:lnTo>
                  <a:pt x="1041132" y="0"/>
                </a:lnTo>
                <a:lnTo>
                  <a:pt x="1057661" y="107992"/>
                </a:lnTo>
                <a:cubicBezTo>
                  <a:pt x="1169939" y="655229"/>
                  <a:pt x="1628650" y="1077653"/>
                  <a:pt x="2193716" y="1135208"/>
                </a:cubicBezTo>
                <a:lnTo>
                  <a:pt x="2325894" y="1141903"/>
                </a:lnTo>
                <a:lnTo>
                  <a:pt x="2325894" y="1165004"/>
                </a:lnTo>
                <a:lnTo>
                  <a:pt x="2191361" y="1158189"/>
                </a:lnTo>
                <a:cubicBezTo>
                  <a:pt x="1616222" y="1099606"/>
                  <a:pt x="1149313" y="669630"/>
                  <a:pt x="1035029" y="112636"/>
                </a:cubicBezTo>
                <a:close/>
                <a:moveTo>
                  <a:pt x="889397" y="0"/>
                </a:moveTo>
                <a:lnTo>
                  <a:pt x="912837" y="0"/>
                </a:lnTo>
                <a:lnTo>
                  <a:pt x="933296" y="133667"/>
                </a:lnTo>
                <a:cubicBezTo>
                  <a:pt x="1056582" y="734570"/>
                  <a:pt x="1560272" y="1198411"/>
                  <a:pt x="2180754" y="1261608"/>
                </a:cubicBezTo>
                <a:lnTo>
                  <a:pt x="2325894" y="1268960"/>
                </a:lnTo>
                <a:lnTo>
                  <a:pt x="2325894" y="1292061"/>
                </a:lnTo>
                <a:lnTo>
                  <a:pt x="2178378" y="1284588"/>
                </a:lnTo>
                <a:cubicBezTo>
                  <a:pt x="1547742" y="1220351"/>
                  <a:pt x="1035844" y="748879"/>
                  <a:pt x="910550" y="138199"/>
                </a:cubicBezTo>
                <a:close/>
                <a:moveTo>
                  <a:pt x="761929" y="0"/>
                </a:moveTo>
                <a:lnTo>
                  <a:pt x="785032" y="0"/>
                </a:lnTo>
                <a:lnTo>
                  <a:pt x="785312" y="5523"/>
                </a:lnTo>
                <a:cubicBezTo>
                  <a:pt x="859466" y="733364"/>
                  <a:pt x="1439889" y="1313736"/>
                  <a:pt x="2167790" y="1387884"/>
                </a:cubicBezTo>
                <a:lnTo>
                  <a:pt x="2325894" y="1395894"/>
                </a:lnTo>
                <a:lnTo>
                  <a:pt x="2325894" y="1418995"/>
                </a:lnTo>
                <a:lnTo>
                  <a:pt x="2165434" y="1410866"/>
                </a:lnTo>
                <a:cubicBezTo>
                  <a:pt x="1426685" y="1335609"/>
                  <a:pt x="837591" y="746563"/>
                  <a:pt x="762328" y="7877"/>
                </a:cubicBezTo>
                <a:close/>
                <a:moveTo>
                  <a:pt x="634980" y="0"/>
                </a:moveTo>
                <a:lnTo>
                  <a:pt x="658083" y="0"/>
                </a:lnTo>
                <a:lnTo>
                  <a:pt x="659019" y="18476"/>
                </a:lnTo>
                <a:cubicBezTo>
                  <a:pt x="739252" y="805990"/>
                  <a:pt x="1367247" y="1433931"/>
                  <a:pt x="2154827" y="1514157"/>
                </a:cubicBezTo>
                <a:lnTo>
                  <a:pt x="2325894" y="1522823"/>
                </a:lnTo>
                <a:lnTo>
                  <a:pt x="2325894" y="1545924"/>
                </a:lnTo>
                <a:lnTo>
                  <a:pt x="2152472" y="1537138"/>
                </a:lnTo>
                <a:cubicBezTo>
                  <a:pt x="1354048" y="1455804"/>
                  <a:pt x="717377" y="819188"/>
                  <a:pt x="636036" y="20831"/>
                </a:cubicBezTo>
                <a:close/>
                <a:moveTo>
                  <a:pt x="507911" y="0"/>
                </a:moveTo>
                <a:lnTo>
                  <a:pt x="531128" y="0"/>
                </a:lnTo>
                <a:lnTo>
                  <a:pt x="532727" y="31559"/>
                </a:lnTo>
                <a:cubicBezTo>
                  <a:pt x="619037" y="878744"/>
                  <a:pt x="1294606" y="1554259"/>
                  <a:pt x="2141864" y="1640562"/>
                </a:cubicBezTo>
                <a:lnTo>
                  <a:pt x="2325894" y="1649885"/>
                </a:lnTo>
                <a:lnTo>
                  <a:pt x="2325894" y="1672981"/>
                </a:lnTo>
                <a:lnTo>
                  <a:pt x="2139488" y="1663539"/>
                </a:lnTo>
                <a:cubicBezTo>
                  <a:pt x="1281294" y="1576127"/>
                  <a:pt x="597044" y="891939"/>
                  <a:pt x="509624" y="33818"/>
                </a:cubicBezTo>
                <a:close/>
                <a:moveTo>
                  <a:pt x="380961" y="0"/>
                </a:moveTo>
                <a:lnTo>
                  <a:pt x="404065" y="0"/>
                </a:lnTo>
                <a:lnTo>
                  <a:pt x="406316" y="44437"/>
                </a:lnTo>
                <a:cubicBezTo>
                  <a:pt x="498717" y="951387"/>
                  <a:pt x="1221951" y="1674473"/>
                  <a:pt x="2128900" y="1766854"/>
                </a:cubicBezTo>
                <a:lnTo>
                  <a:pt x="2325894" y="1776833"/>
                </a:lnTo>
                <a:lnTo>
                  <a:pt x="2325894" y="1799934"/>
                </a:lnTo>
                <a:lnTo>
                  <a:pt x="2126525" y="1789835"/>
                </a:lnTo>
                <a:cubicBezTo>
                  <a:pt x="1208653" y="1696346"/>
                  <a:pt x="476829" y="964585"/>
                  <a:pt x="383332" y="46792"/>
                </a:cubicBezTo>
                <a:close/>
                <a:moveTo>
                  <a:pt x="254013" y="0"/>
                </a:moveTo>
                <a:lnTo>
                  <a:pt x="277116" y="0"/>
                </a:lnTo>
                <a:lnTo>
                  <a:pt x="280023" y="57371"/>
                </a:lnTo>
                <a:cubicBezTo>
                  <a:pt x="378489" y="1023914"/>
                  <a:pt x="1149211" y="1794655"/>
                  <a:pt x="2115917" y="1893125"/>
                </a:cubicBezTo>
                <a:lnTo>
                  <a:pt x="2325894" y="1903762"/>
                </a:lnTo>
                <a:lnTo>
                  <a:pt x="2325894" y="1926863"/>
                </a:lnTo>
                <a:lnTo>
                  <a:pt x="2113563" y="1916107"/>
                </a:lnTo>
                <a:cubicBezTo>
                  <a:pt x="1136012" y="1816541"/>
                  <a:pt x="356615" y="1037211"/>
                  <a:pt x="257040" y="59745"/>
                </a:cubicBezTo>
                <a:close/>
                <a:moveTo>
                  <a:pt x="126949" y="0"/>
                </a:moveTo>
                <a:lnTo>
                  <a:pt x="150160" y="0"/>
                </a:lnTo>
                <a:lnTo>
                  <a:pt x="153729" y="70454"/>
                </a:lnTo>
                <a:cubicBezTo>
                  <a:pt x="258274" y="1096671"/>
                  <a:pt x="1076570" y="1914983"/>
                  <a:pt x="2102955" y="2019530"/>
                </a:cubicBezTo>
                <a:lnTo>
                  <a:pt x="2325894" y="2030824"/>
                </a:lnTo>
                <a:lnTo>
                  <a:pt x="2325894" y="2053925"/>
                </a:lnTo>
                <a:lnTo>
                  <a:pt x="2100598" y="2042512"/>
                </a:lnTo>
                <a:cubicBezTo>
                  <a:pt x="1063358" y="1936856"/>
                  <a:pt x="236298" y="1109866"/>
                  <a:pt x="130633" y="72714"/>
                </a:cubicBezTo>
                <a:close/>
                <a:moveTo>
                  <a:pt x="0" y="0"/>
                </a:moveTo>
                <a:lnTo>
                  <a:pt x="23103" y="0"/>
                </a:lnTo>
                <a:lnTo>
                  <a:pt x="27324" y="83311"/>
                </a:lnTo>
                <a:cubicBezTo>
                  <a:pt x="137958" y="1169290"/>
                  <a:pt x="1003916" y="2035178"/>
                  <a:pt x="2089991" y="2145803"/>
                </a:cubicBezTo>
                <a:lnTo>
                  <a:pt x="2325894" y="2157753"/>
                </a:lnTo>
                <a:lnTo>
                  <a:pt x="2325894" y="2180854"/>
                </a:lnTo>
                <a:lnTo>
                  <a:pt x="2087636" y="2168784"/>
                </a:lnTo>
                <a:cubicBezTo>
                  <a:pt x="990717" y="2057051"/>
                  <a:pt x="116084" y="1182492"/>
                  <a:pt x="4341" y="85667"/>
                </a:cubicBezTo>
                <a:close/>
              </a:path>
            </a:pathLst>
          </a:custGeom>
          <a:solidFill>
            <a:srgbClr val="E6F0FE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904" y="2825496"/>
            <a:ext cx="10680192" cy="283464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71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387D-9C39-1040-9B1C-E57DF148D3C9}" type="datetimeFigureOut">
              <a:rPr lang="x-none" smtClean="0"/>
              <a:t>5/8/2025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975028"/>
      </p:ext>
    </p:extLst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9120" y="2395728"/>
            <a:ext cx="7013448" cy="1627632"/>
          </a:xfrm>
        </p:spPr>
        <p:txBody>
          <a:bodyPr lIns="0" tIns="0" rIns="0" bIns="0">
            <a:noAutofit/>
          </a:bodyPr>
          <a:lstStyle>
            <a:lvl1pPr algn="l">
              <a:lnSpc>
                <a:spcPct val="100000"/>
              </a:lnSpc>
              <a:defRPr sz="33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7" name="Text Placeholder 54">
            <a:extLst>
              <a:ext uri="{FF2B5EF4-FFF2-40B4-BE49-F238E27FC236}">
                <a16:creationId xmlns:a16="http://schemas.microsoft.com/office/drawing/2014/main" xmlns="" id="{A493C80D-2813-9E70-8901-D4B9EA4DD7E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11880" y="1984248"/>
            <a:ext cx="768096" cy="1627632"/>
          </a:xfrm>
        </p:spPr>
        <p:txBody>
          <a:bodyPr lIns="91440" tIns="45720" rIns="91440" bIns="54864">
            <a:noAutofit/>
          </a:bodyPr>
          <a:lstStyle>
            <a:lvl1pPr marL="0" indent="0">
              <a:buNone/>
              <a:defRPr sz="10000" b="1"/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xmlns="" id="{A2733C45-7C53-2BC5-3F62-D069650A79C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89120" y="4308475"/>
            <a:ext cx="3932238" cy="588963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Text Placeholder 54">
            <a:extLst>
              <a:ext uri="{FF2B5EF4-FFF2-40B4-BE49-F238E27FC236}">
                <a16:creationId xmlns:a16="http://schemas.microsoft.com/office/drawing/2014/main" xmlns="" id="{B1D62231-87CB-21EC-CF8C-46276AD1F95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500616" y="3209544"/>
            <a:ext cx="768096" cy="1627632"/>
          </a:xfrm>
        </p:spPr>
        <p:txBody>
          <a:bodyPr lIns="91440" tIns="45720" rIns="91440" bIns="54864">
            <a:noAutofit/>
          </a:bodyPr>
          <a:lstStyle>
            <a:lvl1pPr marL="0" indent="0">
              <a:buNone/>
              <a:defRPr sz="10000" b="1"/>
            </a:lvl1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32" name="Image 1" descr="preencoded.png">
            <a:extLst>
              <a:ext uri="{FF2B5EF4-FFF2-40B4-BE49-F238E27FC236}">
                <a16:creationId xmlns:a16="http://schemas.microsoft.com/office/drawing/2014/main" xmlns="" id="{2A3EC91E-4089-D366-06D3-3E66F93DFAF3}"/>
              </a:ext>
            </a:extLst>
          </p:cNvPr>
          <p:cNvSpPr/>
          <p:nvPr/>
        </p:nvSpPr>
        <p:spPr>
          <a:xfrm>
            <a:off x="-7117" y="0"/>
            <a:ext cx="2550985" cy="6858000"/>
          </a:xfrm>
          <a:custGeom>
            <a:avLst/>
            <a:gdLst>
              <a:gd name="connsiteX0" fmla="*/ 2550985 w 2550985"/>
              <a:gd name="connsiteY0" fmla="*/ 0 h 6858000"/>
              <a:gd name="connsiteX1" fmla="*/ 0 w 2550985"/>
              <a:gd name="connsiteY1" fmla="*/ 0 h 6858000"/>
              <a:gd name="connsiteX2" fmla="*/ 0 w 2550985"/>
              <a:gd name="connsiteY2" fmla="*/ 6858000 h 6858000"/>
              <a:gd name="connsiteX3" fmla="*/ 2550985 w 2550985"/>
              <a:gd name="connsiteY3" fmla="*/ 6858000 h 6858000"/>
              <a:gd name="connsiteX4" fmla="*/ 2550985 w 2550985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0985" h="6858000">
                <a:moveTo>
                  <a:pt x="2550985" y="0"/>
                </a:moveTo>
                <a:lnTo>
                  <a:pt x="0" y="0"/>
                </a:lnTo>
                <a:lnTo>
                  <a:pt x="0" y="6858000"/>
                </a:lnTo>
                <a:lnTo>
                  <a:pt x="2550985" y="6858000"/>
                </a:lnTo>
                <a:lnTo>
                  <a:pt x="2550985" y="0"/>
                </a:lnTo>
                <a:close/>
              </a:path>
            </a:pathLst>
          </a:custGeom>
          <a:solidFill>
            <a:schemeClr val="accent4"/>
          </a:solidFill>
          <a:ln w="7045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xmlns="" id="{70F595E1-C910-3710-90E9-AF5FFCE05861}"/>
              </a:ext>
            </a:extLst>
          </p:cNvPr>
          <p:cNvSpPr/>
          <p:nvPr userDrawn="1"/>
        </p:nvSpPr>
        <p:spPr>
          <a:xfrm>
            <a:off x="-9415" y="0"/>
            <a:ext cx="2548591" cy="2555628"/>
          </a:xfrm>
          <a:custGeom>
            <a:avLst/>
            <a:gdLst>
              <a:gd name="connsiteX0" fmla="*/ 138643 w 2548591"/>
              <a:gd name="connsiteY0" fmla="*/ 1 h 2555628"/>
              <a:gd name="connsiteX1" fmla="*/ 163874 w 2548591"/>
              <a:gd name="connsiteY1" fmla="*/ 1 h 2555628"/>
              <a:gd name="connsiteX2" fmla="*/ 2548463 w 2548591"/>
              <a:gd name="connsiteY2" fmla="*/ 2391168 h 2555628"/>
              <a:gd name="connsiteX3" fmla="*/ 2548463 w 2548591"/>
              <a:gd name="connsiteY3" fmla="*/ 2416472 h 2555628"/>
              <a:gd name="connsiteX4" fmla="*/ 2548590 w 2548591"/>
              <a:gd name="connsiteY4" fmla="*/ 2416600 h 2555628"/>
              <a:gd name="connsiteX5" fmla="*/ 138643 w 2548591"/>
              <a:gd name="connsiteY5" fmla="*/ 1 h 2555628"/>
              <a:gd name="connsiteX6" fmla="*/ 0 w 2548591"/>
              <a:gd name="connsiteY6" fmla="*/ 1 h 2555628"/>
              <a:gd name="connsiteX7" fmla="*/ 25231 w 2548591"/>
              <a:gd name="connsiteY7" fmla="*/ 1 h 2555628"/>
              <a:gd name="connsiteX8" fmla="*/ 2548591 w 2548591"/>
              <a:gd name="connsiteY8" fmla="*/ 2530324 h 2555628"/>
              <a:gd name="connsiteX9" fmla="*/ 2548591 w 2548591"/>
              <a:gd name="connsiteY9" fmla="*/ 2555628 h 2555628"/>
              <a:gd name="connsiteX10" fmla="*/ 0 w 2548591"/>
              <a:gd name="connsiteY10" fmla="*/ 1 h 2555628"/>
              <a:gd name="connsiteX11" fmla="*/ 277411 w 2548591"/>
              <a:gd name="connsiteY11" fmla="*/ 1 h 2555628"/>
              <a:gd name="connsiteX12" fmla="*/ 302642 w 2548591"/>
              <a:gd name="connsiteY12" fmla="*/ 1 h 2555628"/>
              <a:gd name="connsiteX13" fmla="*/ 2548582 w 2548591"/>
              <a:gd name="connsiteY13" fmla="*/ 2252147 h 2555628"/>
              <a:gd name="connsiteX14" fmla="*/ 2548582 w 2548591"/>
              <a:gd name="connsiteY14" fmla="*/ 2277444 h 2555628"/>
              <a:gd name="connsiteX15" fmla="*/ 277411 w 2548591"/>
              <a:gd name="connsiteY15" fmla="*/ 1 h 2555628"/>
              <a:gd name="connsiteX16" fmla="*/ 416054 w 2548591"/>
              <a:gd name="connsiteY16" fmla="*/ 1 h 2555628"/>
              <a:gd name="connsiteX17" fmla="*/ 441285 w 2548591"/>
              <a:gd name="connsiteY17" fmla="*/ 1 h 2555628"/>
              <a:gd name="connsiteX18" fmla="*/ 2548589 w 2548591"/>
              <a:gd name="connsiteY18" fmla="*/ 2113119 h 2555628"/>
              <a:gd name="connsiteX19" fmla="*/ 2548589 w 2548591"/>
              <a:gd name="connsiteY19" fmla="*/ 2138423 h 2555628"/>
              <a:gd name="connsiteX20" fmla="*/ 416054 w 2548591"/>
              <a:gd name="connsiteY20" fmla="*/ 1 h 2555628"/>
              <a:gd name="connsiteX21" fmla="*/ 554698 w 2548591"/>
              <a:gd name="connsiteY21" fmla="*/ 1 h 2555628"/>
              <a:gd name="connsiteX22" fmla="*/ 579930 w 2548591"/>
              <a:gd name="connsiteY22" fmla="*/ 1 h 2555628"/>
              <a:gd name="connsiteX23" fmla="*/ 2548462 w 2548591"/>
              <a:gd name="connsiteY23" fmla="*/ 1973963 h 2555628"/>
              <a:gd name="connsiteX24" fmla="*/ 2548462 w 2548591"/>
              <a:gd name="connsiteY24" fmla="*/ 1999267 h 2555628"/>
              <a:gd name="connsiteX25" fmla="*/ 2548589 w 2548591"/>
              <a:gd name="connsiteY25" fmla="*/ 1999394 h 2555628"/>
              <a:gd name="connsiteX26" fmla="*/ 554698 w 2548591"/>
              <a:gd name="connsiteY26" fmla="*/ 1 h 2555628"/>
              <a:gd name="connsiteX27" fmla="*/ 693468 w 2548591"/>
              <a:gd name="connsiteY27" fmla="*/ 0 h 2555628"/>
              <a:gd name="connsiteX28" fmla="*/ 718701 w 2548591"/>
              <a:gd name="connsiteY28" fmla="*/ 0 h 2555628"/>
              <a:gd name="connsiteX29" fmla="*/ 2548583 w 2548591"/>
              <a:gd name="connsiteY29" fmla="*/ 1834942 h 2555628"/>
              <a:gd name="connsiteX30" fmla="*/ 2548583 w 2548591"/>
              <a:gd name="connsiteY30" fmla="*/ 1860239 h 2555628"/>
              <a:gd name="connsiteX31" fmla="*/ 693468 w 2548591"/>
              <a:gd name="connsiteY31" fmla="*/ 0 h 2555628"/>
              <a:gd name="connsiteX32" fmla="*/ 832112 w 2548591"/>
              <a:gd name="connsiteY32" fmla="*/ 0 h 2555628"/>
              <a:gd name="connsiteX33" fmla="*/ 857340 w 2548591"/>
              <a:gd name="connsiteY33" fmla="*/ 0 h 2555628"/>
              <a:gd name="connsiteX34" fmla="*/ 2548582 w 2548591"/>
              <a:gd name="connsiteY34" fmla="*/ 1695913 h 2555628"/>
              <a:gd name="connsiteX35" fmla="*/ 2548582 w 2548591"/>
              <a:gd name="connsiteY35" fmla="*/ 1721210 h 2555628"/>
              <a:gd name="connsiteX36" fmla="*/ 832112 w 2548591"/>
              <a:gd name="connsiteY36" fmla="*/ 0 h 2555628"/>
              <a:gd name="connsiteX37" fmla="*/ 970758 w 2548591"/>
              <a:gd name="connsiteY37" fmla="*/ 0 h 2555628"/>
              <a:gd name="connsiteX38" fmla="*/ 995986 w 2548591"/>
              <a:gd name="connsiteY38" fmla="*/ 0 h 2555628"/>
              <a:gd name="connsiteX39" fmla="*/ 2548463 w 2548591"/>
              <a:gd name="connsiteY39" fmla="*/ 1556758 h 2555628"/>
              <a:gd name="connsiteX40" fmla="*/ 2548463 w 2548591"/>
              <a:gd name="connsiteY40" fmla="*/ 1582062 h 2555628"/>
              <a:gd name="connsiteX41" fmla="*/ 2548590 w 2548591"/>
              <a:gd name="connsiteY41" fmla="*/ 1582189 h 2555628"/>
              <a:gd name="connsiteX42" fmla="*/ 970758 w 2548591"/>
              <a:gd name="connsiteY42" fmla="*/ 0 h 2555628"/>
              <a:gd name="connsiteX43" fmla="*/ 1109529 w 2548591"/>
              <a:gd name="connsiteY43" fmla="*/ 0 h 2555628"/>
              <a:gd name="connsiteX44" fmla="*/ 1134764 w 2548591"/>
              <a:gd name="connsiteY44" fmla="*/ 0 h 2555628"/>
              <a:gd name="connsiteX45" fmla="*/ 2548589 w 2548591"/>
              <a:gd name="connsiteY45" fmla="*/ 1417736 h 2555628"/>
              <a:gd name="connsiteX46" fmla="*/ 2548589 w 2548591"/>
              <a:gd name="connsiteY46" fmla="*/ 1443033 h 2555628"/>
              <a:gd name="connsiteX47" fmla="*/ 1109529 w 2548591"/>
              <a:gd name="connsiteY47" fmla="*/ 0 h 2555628"/>
              <a:gd name="connsiteX48" fmla="*/ 1248168 w 2548591"/>
              <a:gd name="connsiteY48" fmla="*/ 0 h 2555628"/>
              <a:gd name="connsiteX49" fmla="*/ 1273396 w 2548591"/>
              <a:gd name="connsiteY49" fmla="*/ 0 h 2555628"/>
              <a:gd name="connsiteX50" fmla="*/ 2548583 w 2548591"/>
              <a:gd name="connsiteY50" fmla="*/ 1278708 h 2555628"/>
              <a:gd name="connsiteX51" fmla="*/ 2548583 w 2548591"/>
              <a:gd name="connsiteY51" fmla="*/ 1304005 h 2555628"/>
              <a:gd name="connsiteX52" fmla="*/ 1248168 w 2548591"/>
              <a:gd name="connsiteY52" fmla="*/ 0 h 2555628"/>
              <a:gd name="connsiteX53" fmla="*/ 1386813 w 2548591"/>
              <a:gd name="connsiteY53" fmla="*/ 0 h 2555628"/>
              <a:gd name="connsiteX54" fmla="*/ 1412041 w 2548591"/>
              <a:gd name="connsiteY54" fmla="*/ 0 h 2555628"/>
              <a:gd name="connsiteX55" fmla="*/ 2548589 w 2548591"/>
              <a:gd name="connsiteY55" fmla="*/ 1139552 h 2555628"/>
              <a:gd name="connsiteX56" fmla="*/ 2548589 w 2548591"/>
              <a:gd name="connsiteY56" fmla="*/ 1164857 h 2555628"/>
              <a:gd name="connsiteX57" fmla="*/ 2548589 w 2548591"/>
              <a:gd name="connsiteY57" fmla="*/ 1164984 h 2555628"/>
              <a:gd name="connsiteX58" fmla="*/ 1386813 w 2548591"/>
              <a:gd name="connsiteY58" fmla="*/ 0 h 2555628"/>
              <a:gd name="connsiteX59" fmla="*/ 1525579 w 2548591"/>
              <a:gd name="connsiteY59" fmla="*/ 0 h 2555628"/>
              <a:gd name="connsiteX60" fmla="*/ 1550814 w 2548591"/>
              <a:gd name="connsiteY60" fmla="*/ 0 h 2555628"/>
              <a:gd name="connsiteX61" fmla="*/ 2548583 w 2548591"/>
              <a:gd name="connsiteY61" fmla="*/ 1000531 h 2555628"/>
              <a:gd name="connsiteX62" fmla="*/ 2548583 w 2548591"/>
              <a:gd name="connsiteY62" fmla="*/ 1025828 h 2555628"/>
              <a:gd name="connsiteX63" fmla="*/ 1525579 w 2548591"/>
              <a:gd name="connsiteY63" fmla="*/ 0 h 2555628"/>
              <a:gd name="connsiteX64" fmla="*/ 1664231 w 2548591"/>
              <a:gd name="connsiteY64" fmla="*/ 0 h 2555628"/>
              <a:gd name="connsiteX65" fmla="*/ 1689459 w 2548591"/>
              <a:gd name="connsiteY65" fmla="*/ 0 h 2555628"/>
              <a:gd name="connsiteX66" fmla="*/ 2548589 w 2548591"/>
              <a:gd name="connsiteY66" fmla="*/ 861503 h 2555628"/>
              <a:gd name="connsiteX67" fmla="*/ 2548589 w 2548591"/>
              <a:gd name="connsiteY67" fmla="*/ 886800 h 2555628"/>
              <a:gd name="connsiteX68" fmla="*/ 1664231 w 2548591"/>
              <a:gd name="connsiteY68" fmla="*/ 0 h 2555628"/>
              <a:gd name="connsiteX69" fmla="*/ 1802870 w 2548591"/>
              <a:gd name="connsiteY69" fmla="*/ 0 h 2555628"/>
              <a:gd name="connsiteX70" fmla="*/ 1828097 w 2548591"/>
              <a:gd name="connsiteY70" fmla="*/ 0 h 2555628"/>
              <a:gd name="connsiteX71" fmla="*/ 2548583 w 2548591"/>
              <a:gd name="connsiteY71" fmla="*/ 722347 h 2555628"/>
              <a:gd name="connsiteX72" fmla="*/ 2548583 w 2548591"/>
              <a:gd name="connsiteY72" fmla="*/ 747651 h 2555628"/>
              <a:gd name="connsiteX73" fmla="*/ 2548583 w 2548591"/>
              <a:gd name="connsiteY73" fmla="*/ 747778 h 2555628"/>
              <a:gd name="connsiteX74" fmla="*/ 1802870 w 2548591"/>
              <a:gd name="connsiteY74" fmla="*/ 0 h 2555628"/>
              <a:gd name="connsiteX75" fmla="*/ 1941642 w 2548591"/>
              <a:gd name="connsiteY75" fmla="*/ 0 h 2555628"/>
              <a:gd name="connsiteX76" fmla="*/ 1966877 w 2548591"/>
              <a:gd name="connsiteY76" fmla="*/ 0 h 2555628"/>
              <a:gd name="connsiteX77" fmla="*/ 2548589 w 2548591"/>
              <a:gd name="connsiteY77" fmla="*/ 583321 h 2555628"/>
              <a:gd name="connsiteX78" fmla="*/ 2548589 w 2548591"/>
              <a:gd name="connsiteY78" fmla="*/ 608622 h 2555628"/>
              <a:gd name="connsiteX79" fmla="*/ 1941642 w 2548591"/>
              <a:gd name="connsiteY79" fmla="*/ 0 h 2555628"/>
              <a:gd name="connsiteX80" fmla="*/ 2080281 w 2548591"/>
              <a:gd name="connsiteY80" fmla="*/ 0 h 2555628"/>
              <a:gd name="connsiteX81" fmla="*/ 2105508 w 2548591"/>
              <a:gd name="connsiteY81" fmla="*/ 0 h 2555628"/>
              <a:gd name="connsiteX82" fmla="*/ 2548582 w 2548591"/>
              <a:gd name="connsiteY82" fmla="*/ 444296 h 2555628"/>
              <a:gd name="connsiteX83" fmla="*/ 2548582 w 2548591"/>
              <a:gd name="connsiteY83" fmla="*/ 469597 h 2555628"/>
              <a:gd name="connsiteX84" fmla="*/ 2080281 w 2548591"/>
              <a:gd name="connsiteY84" fmla="*/ 0 h 2555628"/>
              <a:gd name="connsiteX85" fmla="*/ 2218926 w 2548591"/>
              <a:gd name="connsiteY85" fmla="*/ 0 h 2555628"/>
              <a:gd name="connsiteX86" fmla="*/ 2244153 w 2548591"/>
              <a:gd name="connsiteY86" fmla="*/ 0 h 2555628"/>
              <a:gd name="connsiteX87" fmla="*/ 2548582 w 2548591"/>
              <a:gd name="connsiteY87" fmla="*/ 305270 h 2555628"/>
              <a:gd name="connsiteX88" fmla="*/ 2548582 w 2548591"/>
              <a:gd name="connsiteY88" fmla="*/ 330570 h 2555628"/>
              <a:gd name="connsiteX89" fmla="*/ 2218926 w 2548591"/>
              <a:gd name="connsiteY89" fmla="*/ 0 h 2555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2548591" h="2555628">
                <a:moveTo>
                  <a:pt x="138643" y="1"/>
                </a:moveTo>
                <a:lnTo>
                  <a:pt x="163874" y="1"/>
                </a:lnTo>
                <a:cubicBezTo>
                  <a:pt x="163874" y="1318576"/>
                  <a:pt x="1233644" y="2391168"/>
                  <a:pt x="2548463" y="2391168"/>
                </a:cubicBezTo>
                <a:lnTo>
                  <a:pt x="2548463" y="2416472"/>
                </a:lnTo>
                <a:lnTo>
                  <a:pt x="2548590" y="2416600"/>
                </a:lnTo>
                <a:cubicBezTo>
                  <a:pt x="1219755" y="2416600"/>
                  <a:pt x="138643" y="1332503"/>
                  <a:pt x="138643" y="1"/>
                </a:cubicBezTo>
                <a:close/>
                <a:moveTo>
                  <a:pt x="0" y="1"/>
                </a:moveTo>
                <a:lnTo>
                  <a:pt x="25231" y="1"/>
                </a:lnTo>
                <a:cubicBezTo>
                  <a:pt x="25231" y="1395244"/>
                  <a:pt x="1157188" y="2530324"/>
                  <a:pt x="2548591" y="2530324"/>
                </a:cubicBezTo>
                <a:lnTo>
                  <a:pt x="2548591" y="2555628"/>
                </a:lnTo>
                <a:cubicBezTo>
                  <a:pt x="1143299" y="2555628"/>
                  <a:pt x="0" y="1409172"/>
                  <a:pt x="0" y="1"/>
                </a:cubicBezTo>
                <a:close/>
                <a:moveTo>
                  <a:pt x="277411" y="1"/>
                </a:moveTo>
                <a:lnTo>
                  <a:pt x="302642" y="1"/>
                </a:lnTo>
                <a:cubicBezTo>
                  <a:pt x="302642" y="1241907"/>
                  <a:pt x="1310229" y="2252147"/>
                  <a:pt x="2548582" y="2252147"/>
                </a:cubicBezTo>
                <a:lnTo>
                  <a:pt x="2548582" y="2277444"/>
                </a:lnTo>
                <a:cubicBezTo>
                  <a:pt x="1296205" y="2277444"/>
                  <a:pt x="277411" y="1255835"/>
                  <a:pt x="277411" y="1"/>
                </a:cubicBezTo>
                <a:close/>
                <a:moveTo>
                  <a:pt x="416054" y="1"/>
                </a:moveTo>
                <a:lnTo>
                  <a:pt x="441285" y="1"/>
                </a:lnTo>
                <a:cubicBezTo>
                  <a:pt x="441285" y="1165111"/>
                  <a:pt x="1386559" y="2113119"/>
                  <a:pt x="2548589" y="2113119"/>
                </a:cubicBezTo>
                <a:lnTo>
                  <a:pt x="2548589" y="2138423"/>
                </a:lnTo>
                <a:cubicBezTo>
                  <a:pt x="1372670" y="2138423"/>
                  <a:pt x="416054" y="1179166"/>
                  <a:pt x="416054" y="1"/>
                </a:cubicBezTo>
                <a:close/>
                <a:moveTo>
                  <a:pt x="554698" y="1"/>
                </a:moveTo>
                <a:lnTo>
                  <a:pt x="579930" y="1"/>
                </a:lnTo>
                <a:cubicBezTo>
                  <a:pt x="579930" y="1088442"/>
                  <a:pt x="1463017" y="1973963"/>
                  <a:pt x="2548462" y="1973963"/>
                </a:cubicBezTo>
                <a:lnTo>
                  <a:pt x="2548462" y="1999267"/>
                </a:lnTo>
                <a:lnTo>
                  <a:pt x="2548589" y="1999394"/>
                </a:lnTo>
                <a:cubicBezTo>
                  <a:pt x="1449127" y="1999394"/>
                  <a:pt x="554698" y="1102497"/>
                  <a:pt x="554698" y="1"/>
                </a:cubicBezTo>
                <a:close/>
                <a:moveTo>
                  <a:pt x="693468" y="0"/>
                </a:moveTo>
                <a:lnTo>
                  <a:pt x="718701" y="0"/>
                </a:lnTo>
                <a:cubicBezTo>
                  <a:pt x="718701" y="1011773"/>
                  <a:pt x="1539602" y="1834942"/>
                  <a:pt x="2548583" y="1834942"/>
                </a:cubicBezTo>
                <a:lnTo>
                  <a:pt x="2548583" y="1860239"/>
                </a:lnTo>
                <a:cubicBezTo>
                  <a:pt x="1525706" y="1860239"/>
                  <a:pt x="693468" y="1025701"/>
                  <a:pt x="693468" y="0"/>
                </a:cubicBezTo>
                <a:close/>
                <a:moveTo>
                  <a:pt x="832112" y="0"/>
                </a:moveTo>
                <a:lnTo>
                  <a:pt x="857340" y="0"/>
                </a:lnTo>
                <a:cubicBezTo>
                  <a:pt x="857340" y="935105"/>
                  <a:pt x="1616059" y="1695913"/>
                  <a:pt x="2548582" y="1695913"/>
                </a:cubicBezTo>
                <a:lnTo>
                  <a:pt x="2548582" y="1721210"/>
                </a:lnTo>
                <a:cubicBezTo>
                  <a:pt x="1602170" y="1721210"/>
                  <a:pt x="832112" y="949032"/>
                  <a:pt x="832112" y="0"/>
                </a:cubicBezTo>
                <a:close/>
                <a:moveTo>
                  <a:pt x="970758" y="0"/>
                </a:moveTo>
                <a:lnTo>
                  <a:pt x="995986" y="0"/>
                </a:lnTo>
                <a:cubicBezTo>
                  <a:pt x="995986" y="858436"/>
                  <a:pt x="1692391" y="1556758"/>
                  <a:pt x="2548463" y="1556758"/>
                </a:cubicBezTo>
                <a:lnTo>
                  <a:pt x="2548463" y="1582062"/>
                </a:lnTo>
                <a:lnTo>
                  <a:pt x="2548590" y="1582189"/>
                </a:lnTo>
                <a:cubicBezTo>
                  <a:pt x="1678628" y="1582189"/>
                  <a:pt x="970758" y="872491"/>
                  <a:pt x="970758" y="0"/>
                </a:cubicBezTo>
                <a:close/>
                <a:moveTo>
                  <a:pt x="1109529" y="0"/>
                </a:moveTo>
                <a:lnTo>
                  <a:pt x="1134764" y="0"/>
                </a:lnTo>
                <a:cubicBezTo>
                  <a:pt x="1134764" y="781767"/>
                  <a:pt x="1768975" y="1417736"/>
                  <a:pt x="2548589" y="1417736"/>
                </a:cubicBezTo>
                <a:lnTo>
                  <a:pt x="2548589" y="1443033"/>
                </a:lnTo>
                <a:cubicBezTo>
                  <a:pt x="1755086" y="1443033"/>
                  <a:pt x="1109529" y="795695"/>
                  <a:pt x="1109529" y="0"/>
                </a:cubicBezTo>
                <a:close/>
                <a:moveTo>
                  <a:pt x="1248168" y="0"/>
                </a:moveTo>
                <a:lnTo>
                  <a:pt x="1273396" y="0"/>
                </a:lnTo>
                <a:cubicBezTo>
                  <a:pt x="1273396" y="705097"/>
                  <a:pt x="1845433" y="1278708"/>
                  <a:pt x="2548583" y="1278708"/>
                </a:cubicBezTo>
                <a:lnTo>
                  <a:pt x="2548583" y="1304005"/>
                </a:lnTo>
                <a:cubicBezTo>
                  <a:pt x="1831537" y="1304005"/>
                  <a:pt x="1248168" y="719026"/>
                  <a:pt x="1248168" y="0"/>
                </a:cubicBezTo>
                <a:close/>
                <a:moveTo>
                  <a:pt x="1386813" y="0"/>
                </a:moveTo>
                <a:lnTo>
                  <a:pt x="1412041" y="0"/>
                </a:lnTo>
                <a:cubicBezTo>
                  <a:pt x="1412041" y="628428"/>
                  <a:pt x="1921890" y="1139552"/>
                  <a:pt x="2548589" y="1139552"/>
                </a:cubicBezTo>
                <a:lnTo>
                  <a:pt x="2548589" y="1164857"/>
                </a:lnTo>
                <a:lnTo>
                  <a:pt x="2548589" y="1164984"/>
                </a:lnTo>
                <a:cubicBezTo>
                  <a:pt x="1908001" y="1164984"/>
                  <a:pt x="1386813" y="642356"/>
                  <a:pt x="1386813" y="0"/>
                </a:cubicBezTo>
                <a:close/>
                <a:moveTo>
                  <a:pt x="1525579" y="0"/>
                </a:moveTo>
                <a:lnTo>
                  <a:pt x="1550814" y="0"/>
                </a:lnTo>
                <a:cubicBezTo>
                  <a:pt x="1550814" y="551759"/>
                  <a:pt x="1998468" y="1000531"/>
                  <a:pt x="2548583" y="1000531"/>
                </a:cubicBezTo>
                <a:lnTo>
                  <a:pt x="2548583" y="1025828"/>
                </a:lnTo>
                <a:cubicBezTo>
                  <a:pt x="1984452" y="1025828"/>
                  <a:pt x="1525579" y="565560"/>
                  <a:pt x="1525579" y="0"/>
                </a:cubicBezTo>
                <a:close/>
                <a:moveTo>
                  <a:pt x="1664231" y="0"/>
                </a:moveTo>
                <a:lnTo>
                  <a:pt x="1689459" y="0"/>
                </a:lnTo>
                <a:cubicBezTo>
                  <a:pt x="1689459" y="474963"/>
                  <a:pt x="2074805" y="861503"/>
                  <a:pt x="2548589" y="861503"/>
                </a:cubicBezTo>
                <a:lnTo>
                  <a:pt x="2548589" y="886800"/>
                </a:lnTo>
                <a:cubicBezTo>
                  <a:pt x="2060916" y="886800"/>
                  <a:pt x="1664231" y="489019"/>
                  <a:pt x="1664231" y="0"/>
                </a:cubicBezTo>
                <a:close/>
                <a:moveTo>
                  <a:pt x="1802870" y="0"/>
                </a:moveTo>
                <a:lnTo>
                  <a:pt x="1828097" y="0"/>
                </a:lnTo>
                <a:cubicBezTo>
                  <a:pt x="1828097" y="398295"/>
                  <a:pt x="2151263" y="722347"/>
                  <a:pt x="2548583" y="722347"/>
                </a:cubicBezTo>
                <a:lnTo>
                  <a:pt x="2548583" y="747651"/>
                </a:lnTo>
                <a:lnTo>
                  <a:pt x="2548583" y="747778"/>
                </a:lnTo>
                <a:cubicBezTo>
                  <a:pt x="2137367" y="747778"/>
                  <a:pt x="1802870" y="412350"/>
                  <a:pt x="1802870" y="0"/>
                </a:cubicBezTo>
                <a:close/>
                <a:moveTo>
                  <a:pt x="1941642" y="0"/>
                </a:moveTo>
                <a:lnTo>
                  <a:pt x="1966877" y="0"/>
                </a:lnTo>
                <a:cubicBezTo>
                  <a:pt x="1966877" y="321626"/>
                  <a:pt x="2227847" y="583321"/>
                  <a:pt x="2548589" y="583321"/>
                </a:cubicBezTo>
                <a:lnTo>
                  <a:pt x="2548589" y="608622"/>
                </a:lnTo>
                <a:cubicBezTo>
                  <a:pt x="2213831" y="608622"/>
                  <a:pt x="1941642" y="335553"/>
                  <a:pt x="1941642" y="0"/>
                </a:cubicBezTo>
                <a:close/>
                <a:moveTo>
                  <a:pt x="2080281" y="0"/>
                </a:moveTo>
                <a:lnTo>
                  <a:pt x="2105508" y="0"/>
                </a:lnTo>
                <a:cubicBezTo>
                  <a:pt x="2105508" y="244957"/>
                  <a:pt x="2304298" y="444296"/>
                  <a:pt x="2548582" y="444296"/>
                </a:cubicBezTo>
                <a:lnTo>
                  <a:pt x="2548582" y="469597"/>
                </a:lnTo>
                <a:cubicBezTo>
                  <a:pt x="2290409" y="469597"/>
                  <a:pt x="2080281" y="258885"/>
                  <a:pt x="2080281" y="0"/>
                </a:cubicBezTo>
                <a:close/>
                <a:moveTo>
                  <a:pt x="2218926" y="0"/>
                </a:moveTo>
                <a:lnTo>
                  <a:pt x="2244153" y="0"/>
                </a:lnTo>
                <a:cubicBezTo>
                  <a:pt x="2244153" y="168288"/>
                  <a:pt x="2380629" y="305270"/>
                  <a:pt x="2548582" y="305270"/>
                </a:cubicBezTo>
                <a:lnTo>
                  <a:pt x="2548582" y="330570"/>
                </a:lnTo>
                <a:cubicBezTo>
                  <a:pt x="2366866" y="330570"/>
                  <a:pt x="2218926" y="182344"/>
                  <a:pt x="2218926" y="0"/>
                </a:cubicBezTo>
                <a:close/>
              </a:path>
            </a:pathLst>
          </a:custGeom>
          <a:solidFill>
            <a:schemeClr val="bg1"/>
          </a:solidFill>
          <a:ln w="7032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33" name="Image 4" descr="preencoded.png">
            <a:extLst>
              <a:ext uri="{FF2B5EF4-FFF2-40B4-BE49-F238E27FC236}">
                <a16:creationId xmlns:a16="http://schemas.microsoft.com/office/drawing/2014/main" xmlns="" id="{EC46DC71-C12A-96C8-3FE2-AA95AB58B349}"/>
              </a:ext>
            </a:extLst>
          </p:cNvPr>
          <p:cNvSpPr/>
          <p:nvPr/>
        </p:nvSpPr>
        <p:spPr>
          <a:xfrm>
            <a:off x="2543868" y="0"/>
            <a:ext cx="2560340" cy="2560340"/>
          </a:xfrm>
          <a:custGeom>
            <a:avLst/>
            <a:gdLst>
              <a:gd name="connsiteX0" fmla="*/ 0 w 2560340"/>
              <a:gd name="connsiteY0" fmla="*/ 2560340 h 2560340"/>
              <a:gd name="connsiteX1" fmla="*/ 2560340 w 2560340"/>
              <a:gd name="connsiteY1" fmla="*/ 0 h 2560340"/>
              <a:gd name="connsiteX2" fmla="*/ 0 w 2560340"/>
              <a:gd name="connsiteY2" fmla="*/ 0 h 2560340"/>
              <a:gd name="connsiteX3" fmla="*/ 0 w 2560340"/>
              <a:gd name="connsiteY3" fmla="*/ 2560340 h 2560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0340" h="2560340">
                <a:moveTo>
                  <a:pt x="0" y="2560340"/>
                </a:moveTo>
                <a:cubicBezTo>
                  <a:pt x="1414079" y="2560340"/>
                  <a:pt x="2560340" y="1414079"/>
                  <a:pt x="2560340" y="0"/>
                </a:cubicBezTo>
                <a:lnTo>
                  <a:pt x="0" y="0"/>
                </a:lnTo>
                <a:lnTo>
                  <a:pt x="0" y="2560340"/>
                </a:lnTo>
                <a:close/>
              </a:path>
            </a:pathLst>
          </a:custGeom>
          <a:solidFill>
            <a:schemeClr val="accent3"/>
          </a:solidFill>
          <a:ln w="7052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29" name="Freeform 70">
            <a:extLst>
              <a:ext uri="{FF2B5EF4-FFF2-40B4-BE49-F238E27FC236}">
                <a16:creationId xmlns:a16="http://schemas.microsoft.com/office/drawing/2014/main" xmlns="" id="{AA39EF58-54F1-4AC9-1D83-2E7DEEAAEA6A}"/>
              </a:ext>
            </a:extLst>
          </p:cNvPr>
          <p:cNvSpPr>
            <a:spLocks/>
          </p:cNvSpPr>
          <p:nvPr userDrawn="1"/>
        </p:nvSpPr>
        <p:spPr bwMode="auto">
          <a:xfrm flipH="1">
            <a:off x="2535251" y="4308466"/>
            <a:ext cx="2550984" cy="2560441"/>
          </a:xfrm>
          <a:custGeom>
            <a:avLst/>
            <a:gdLst>
              <a:gd name="T0" fmla="*/ 0 w 1079"/>
              <a:gd name="T1" fmla="*/ 1083 h 1083"/>
              <a:gd name="T2" fmla="*/ 1079 w 1079"/>
              <a:gd name="T3" fmla="*/ 1083 h 1083"/>
              <a:gd name="T4" fmla="*/ 1079 w 1079"/>
              <a:gd name="T5" fmla="*/ 0 h 1083"/>
              <a:gd name="T6" fmla="*/ 0 w 1079"/>
              <a:gd name="T7" fmla="*/ 1083 h 1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9" h="1083">
                <a:moveTo>
                  <a:pt x="0" y="1083"/>
                </a:moveTo>
                <a:lnTo>
                  <a:pt x="1079" y="1083"/>
                </a:lnTo>
                <a:lnTo>
                  <a:pt x="1079" y="0"/>
                </a:lnTo>
                <a:lnTo>
                  <a:pt x="0" y="108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31" name="Freeform 70">
            <a:extLst>
              <a:ext uri="{FF2B5EF4-FFF2-40B4-BE49-F238E27FC236}">
                <a16:creationId xmlns:a16="http://schemas.microsoft.com/office/drawing/2014/main" xmlns="" id="{0C320934-59CC-4123-C7C1-FEEE89F3045F}"/>
              </a:ext>
            </a:extLst>
          </p:cNvPr>
          <p:cNvSpPr>
            <a:spLocks/>
          </p:cNvSpPr>
          <p:nvPr userDrawn="1"/>
        </p:nvSpPr>
        <p:spPr bwMode="auto">
          <a:xfrm flipH="1">
            <a:off x="-10617" y="4308466"/>
            <a:ext cx="2550984" cy="2560441"/>
          </a:xfrm>
          <a:custGeom>
            <a:avLst/>
            <a:gdLst>
              <a:gd name="T0" fmla="*/ 0 w 1079"/>
              <a:gd name="T1" fmla="*/ 1083 h 1083"/>
              <a:gd name="T2" fmla="*/ 1079 w 1079"/>
              <a:gd name="T3" fmla="*/ 1083 h 1083"/>
              <a:gd name="T4" fmla="*/ 1079 w 1079"/>
              <a:gd name="T5" fmla="*/ 0 h 1083"/>
              <a:gd name="T6" fmla="*/ 0 w 1079"/>
              <a:gd name="T7" fmla="*/ 1083 h 1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9" h="1083">
                <a:moveTo>
                  <a:pt x="0" y="1083"/>
                </a:moveTo>
                <a:lnTo>
                  <a:pt x="1079" y="1083"/>
                </a:lnTo>
                <a:lnTo>
                  <a:pt x="1079" y="0"/>
                </a:lnTo>
                <a:lnTo>
                  <a:pt x="0" y="108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8509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CC43996-DAC9-130F-CB05-4A8A90381D37}"/>
              </a:ext>
            </a:extLst>
          </p:cNvPr>
          <p:cNvSpPr/>
          <p:nvPr userDrawn="1"/>
        </p:nvSpPr>
        <p:spPr>
          <a:xfrm>
            <a:off x="-24064" y="3390900"/>
            <a:ext cx="12216063" cy="346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04E8AF-9DFE-7077-DB36-941F6490B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3B58B80-D2DB-A0A1-0362-1157E9087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62C22E6-000A-05BA-5872-EF37F029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xmlns="" id="{6AAAFB85-16C0-836A-1D0D-E65277CC341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05" y="2392023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xmlns="" id="{FB04BFFD-8D76-D31F-232F-38A7065ACAF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58905" y="4989515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xmlns="" id="{75A2E03A-AFB4-3868-FAB5-A24228FA8A0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6885" y="5599755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3" name="Picture Placeholder 16">
            <a:extLst>
              <a:ext uri="{FF2B5EF4-FFF2-40B4-BE49-F238E27FC236}">
                <a16:creationId xmlns:a16="http://schemas.microsoft.com/office/drawing/2014/main" xmlns="" id="{FBADCD1B-D9E0-EA12-0DD5-22E5C60E5D6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517361" y="2392619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xmlns="" id="{AD33972D-9092-4B3C-A699-07849068AF1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16747" y="4990111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xmlns="" id="{B54F15B1-EAC3-0113-6737-C64480876C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74073" y="5600351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6" name="Picture Placeholder 16">
            <a:extLst>
              <a:ext uri="{FF2B5EF4-FFF2-40B4-BE49-F238E27FC236}">
                <a16:creationId xmlns:a16="http://schemas.microsoft.com/office/drawing/2014/main" xmlns="" id="{FCEED0A5-9A71-D54A-91FC-264BD71DDED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75817" y="2393215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18">
            <a:extLst>
              <a:ext uri="{FF2B5EF4-FFF2-40B4-BE49-F238E27FC236}">
                <a16:creationId xmlns:a16="http://schemas.microsoft.com/office/drawing/2014/main" xmlns="" id="{F44A0C74-A714-A8C2-69D2-74CAD68037A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74589" y="4990707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7" name="Text Placeholder 20">
            <a:extLst>
              <a:ext uri="{FF2B5EF4-FFF2-40B4-BE49-F238E27FC236}">
                <a16:creationId xmlns:a16="http://schemas.microsoft.com/office/drawing/2014/main" xmlns="" id="{552F4682-3F02-2A70-A285-FB2D1822A4D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32529" y="5600947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xmlns="" id="{4F0F5D16-7316-B120-F378-E3D492FEEB9C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034272" y="2393215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Text Placeholder 18">
            <a:extLst>
              <a:ext uri="{FF2B5EF4-FFF2-40B4-BE49-F238E27FC236}">
                <a16:creationId xmlns:a16="http://schemas.microsoft.com/office/drawing/2014/main" xmlns="" id="{47AC9724-9FC2-62FA-0DE7-3F9FE9B67A3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032431" y="4990707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0" name="Text Placeholder 20">
            <a:extLst>
              <a:ext uri="{FF2B5EF4-FFF2-40B4-BE49-F238E27FC236}">
                <a16:creationId xmlns:a16="http://schemas.microsoft.com/office/drawing/2014/main" xmlns="" id="{114EE337-FC29-F325-E528-A3F809B28B5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190984" y="5600947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5866537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04E8AF-9DFE-7077-DB36-941F6490B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539496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3B58B80-D2DB-A0A1-0362-1157E9087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62C22E6-000A-05BA-5872-EF37F029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xmlns="" id="{6AAAFB85-16C0-836A-1D0D-E65277CC341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71016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xmlns="" id="{FB04BFFD-8D76-D31F-232F-38A7065ACAF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71016" y="3191256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xmlns="" id="{75A2E03A-AFB4-3868-FAB5-A24228FA8A0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71016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0" name="Picture Placeholder 16">
            <a:extLst>
              <a:ext uri="{FF2B5EF4-FFF2-40B4-BE49-F238E27FC236}">
                <a16:creationId xmlns:a16="http://schemas.microsoft.com/office/drawing/2014/main" xmlns="" id="{BB749B9A-080F-37C0-08E6-909A5DA554D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271016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18">
            <a:extLst>
              <a:ext uri="{FF2B5EF4-FFF2-40B4-BE49-F238E27FC236}">
                <a16:creationId xmlns:a16="http://schemas.microsoft.com/office/drawing/2014/main" xmlns="" id="{C4C7516E-0853-87BE-108B-697DD8E0DA7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271016" y="5790184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0">
            <a:extLst>
              <a:ext uri="{FF2B5EF4-FFF2-40B4-BE49-F238E27FC236}">
                <a16:creationId xmlns:a16="http://schemas.microsoft.com/office/drawing/2014/main" xmlns="" id="{FB1A74E1-7CEB-F501-F998-7361A20F734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271016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3" name="Picture Placeholder 16">
            <a:extLst>
              <a:ext uri="{FF2B5EF4-FFF2-40B4-BE49-F238E27FC236}">
                <a16:creationId xmlns:a16="http://schemas.microsoft.com/office/drawing/2014/main" xmlns="" id="{FBADCD1B-D9E0-EA12-0DD5-22E5C60E5D6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828288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xmlns="" id="{AD33972D-9092-4B3C-A699-07849068AF1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28288" y="3191256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xmlns="" id="{B54F15B1-EAC3-0113-6737-C64480876C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828288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xmlns="" id="{B5D5100A-3D51-45DB-3A84-9E7FB85261E3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828288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18">
            <a:extLst>
              <a:ext uri="{FF2B5EF4-FFF2-40B4-BE49-F238E27FC236}">
                <a16:creationId xmlns:a16="http://schemas.microsoft.com/office/drawing/2014/main" xmlns="" id="{B775B771-678A-D917-7FE0-5DA7A23CCE2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828288" y="5790184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8" name="Text Placeholder 20">
            <a:extLst>
              <a:ext uri="{FF2B5EF4-FFF2-40B4-BE49-F238E27FC236}">
                <a16:creationId xmlns:a16="http://schemas.microsoft.com/office/drawing/2014/main" xmlns="" id="{AA2B9540-B92A-AD9C-C01A-B08A98BF8455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828288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6" name="Picture Placeholder 16">
            <a:extLst>
              <a:ext uri="{FF2B5EF4-FFF2-40B4-BE49-F238E27FC236}">
                <a16:creationId xmlns:a16="http://schemas.microsoft.com/office/drawing/2014/main" xmlns="" id="{FCEED0A5-9A71-D54A-91FC-264BD71DDED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385560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18">
            <a:extLst>
              <a:ext uri="{FF2B5EF4-FFF2-40B4-BE49-F238E27FC236}">
                <a16:creationId xmlns:a16="http://schemas.microsoft.com/office/drawing/2014/main" xmlns="" id="{F44A0C74-A714-A8C2-69D2-74CAD68037A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385560" y="3191256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7" name="Text Placeholder 20">
            <a:extLst>
              <a:ext uri="{FF2B5EF4-FFF2-40B4-BE49-F238E27FC236}">
                <a16:creationId xmlns:a16="http://schemas.microsoft.com/office/drawing/2014/main" xmlns="" id="{552F4682-3F02-2A70-A285-FB2D1822A4D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85560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2" name="Picture Placeholder 16">
            <a:extLst>
              <a:ext uri="{FF2B5EF4-FFF2-40B4-BE49-F238E27FC236}">
                <a16:creationId xmlns:a16="http://schemas.microsoft.com/office/drawing/2014/main" xmlns="" id="{3D2AAC25-9404-1F6F-200C-5660F499585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385560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xmlns="" id="{AE4677E1-AC1B-AB9C-5E0C-794903DD1CEB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85560" y="5790184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1" name="Text Placeholder 20">
            <a:extLst>
              <a:ext uri="{FF2B5EF4-FFF2-40B4-BE49-F238E27FC236}">
                <a16:creationId xmlns:a16="http://schemas.microsoft.com/office/drawing/2014/main" xmlns="" id="{826BBF6C-7198-3C15-CDCB-E72B08709C1F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385560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xmlns="" id="{4F0F5D16-7316-B120-F378-E3D492FEEB9C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942832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Text Placeholder 18">
            <a:extLst>
              <a:ext uri="{FF2B5EF4-FFF2-40B4-BE49-F238E27FC236}">
                <a16:creationId xmlns:a16="http://schemas.microsoft.com/office/drawing/2014/main" xmlns="" id="{47AC9724-9FC2-62FA-0DE7-3F9FE9B67A3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942832" y="3191256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0" name="Text Placeholder 20">
            <a:extLst>
              <a:ext uri="{FF2B5EF4-FFF2-40B4-BE49-F238E27FC236}">
                <a16:creationId xmlns:a16="http://schemas.microsoft.com/office/drawing/2014/main" xmlns="" id="{114EE337-FC29-F325-E528-A3F809B28B5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42832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Picture Placeholder 16">
            <a:extLst>
              <a:ext uri="{FF2B5EF4-FFF2-40B4-BE49-F238E27FC236}">
                <a16:creationId xmlns:a16="http://schemas.microsoft.com/office/drawing/2014/main" xmlns="" id="{90CBAA5D-3D9B-0CB5-E527-996433638BE3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8942832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Text Placeholder 18">
            <a:extLst>
              <a:ext uri="{FF2B5EF4-FFF2-40B4-BE49-F238E27FC236}">
                <a16:creationId xmlns:a16="http://schemas.microsoft.com/office/drawing/2014/main" xmlns="" id="{5B47333C-2F5E-FA7D-5DD1-191E0F421B61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942832" y="5790184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3" name="Text Placeholder 20">
            <a:extLst>
              <a:ext uri="{FF2B5EF4-FFF2-40B4-BE49-F238E27FC236}">
                <a16:creationId xmlns:a16="http://schemas.microsoft.com/office/drawing/2014/main" xmlns="" id="{D0AA2AE2-5A11-76D4-4D9C-B6B24D1419D0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942832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9007091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xmlns="" id="{E2DECB02-D9CE-E57A-0604-BFF41EC38AFA}"/>
              </a:ext>
            </a:extLst>
          </p:cNvPr>
          <p:cNvSpPr/>
          <p:nvPr userDrawn="1"/>
        </p:nvSpPr>
        <p:spPr>
          <a:xfrm>
            <a:off x="0" y="0"/>
            <a:ext cx="2838450" cy="2857958"/>
          </a:xfrm>
          <a:custGeom>
            <a:avLst/>
            <a:gdLst>
              <a:gd name="connsiteX0" fmla="*/ 1971005 w 2838450"/>
              <a:gd name="connsiteY0" fmla="*/ 0 h 2857958"/>
              <a:gd name="connsiteX1" fmla="*/ 2838450 w 2838450"/>
              <a:gd name="connsiteY1" fmla="*/ 0 h 2857958"/>
              <a:gd name="connsiteX2" fmla="*/ 2838450 w 2838450"/>
              <a:gd name="connsiteY2" fmla="*/ 7240 h 2857958"/>
              <a:gd name="connsiteX3" fmla="*/ 278890 w 2838450"/>
              <a:gd name="connsiteY3" fmla="*/ 2843883 h 2857958"/>
              <a:gd name="connsiteX4" fmla="*/ 0 w 2838450"/>
              <a:gd name="connsiteY4" fmla="*/ 2857958 h 2857958"/>
              <a:gd name="connsiteX5" fmla="*/ 0 w 2838450"/>
              <a:gd name="connsiteY5" fmla="*/ 1990580 h 2857958"/>
              <a:gd name="connsiteX6" fmla="*/ 190293 w 2838450"/>
              <a:gd name="connsiteY6" fmla="*/ 1980883 h 2857958"/>
              <a:gd name="connsiteX7" fmla="*/ 1960910 w 2838450"/>
              <a:gd name="connsiteY7" fmla="*/ 200390 h 285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38450" h="2857958">
                <a:moveTo>
                  <a:pt x="1971005" y="0"/>
                </a:moveTo>
                <a:lnTo>
                  <a:pt x="2838450" y="0"/>
                </a:lnTo>
                <a:lnTo>
                  <a:pt x="2838450" y="7240"/>
                </a:lnTo>
                <a:cubicBezTo>
                  <a:pt x="2838450" y="1484015"/>
                  <a:pt x="1716931" y="2697914"/>
                  <a:pt x="278890" y="2843883"/>
                </a:cubicBezTo>
                <a:lnTo>
                  <a:pt x="0" y="2857958"/>
                </a:lnTo>
                <a:lnTo>
                  <a:pt x="0" y="1990580"/>
                </a:lnTo>
                <a:lnTo>
                  <a:pt x="190293" y="1980883"/>
                </a:lnTo>
                <a:cubicBezTo>
                  <a:pt x="1124600" y="1885128"/>
                  <a:pt x="1866185" y="1135788"/>
                  <a:pt x="1960910" y="20039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xmlns="" id="{68E760EA-7D83-1DF2-A8EE-4F218084E74F}"/>
              </a:ext>
            </a:extLst>
          </p:cNvPr>
          <p:cNvSpPr/>
          <p:nvPr userDrawn="1"/>
        </p:nvSpPr>
        <p:spPr>
          <a:xfrm>
            <a:off x="1" y="-1"/>
            <a:ext cx="1970627" cy="1990267"/>
          </a:xfrm>
          <a:custGeom>
            <a:avLst/>
            <a:gdLst>
              <a:gd name="connsiteX0" fmla="*/ 0 w 1970627"/>
              <a:gd name="connsiteY0" fmla="*/ 0 h 1990267"/>
              <a:gd name="connsiteX1" fmla="*/ 1970627 w 1970627"/>
              <a:gd name="connsiteY1" fmla="*/ 0 h 1990267"/>
              <a:gd name="connsiteX2" fmla="*/ 1960534 w 1970627"/>
              <a:gd name="connsiteY2" fmla="*/ 200357 h 1990267"/>
              <a:gd name="connsiteX3" fmla="*/ 190254 w 1970627"/>
              <a:gd name="connsiteY3" fmla="*/ 1980571 h 1990267"/>
              <a:gd name="connsiteX4" fmla="*/ 0 w 1970627"/>
              <a:gd name="connsiteY4" fmla="*/ 1990267 h 1990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0627" h="1990267">
                <a:moveTo>
                  <a:pt x="0" y="0"/>
                </a:moveTo>
                <a:lnTo>
                  <a:pt x="1970627" y="0"/>
                </a:lnTo>
                <a:lnTo>
                  <a:pt x="1960534" y="200357"/>
                </a:lnTo>
                <a:cubicBezTo>
                  <a:pt x="1865827" y="1135608"/>
                  <a:pt x="1124383" y="1884831"/>
                  <a:pt x="190254" y="1980571"/>
                </a:cubicBezTo>
                <a:lnTo>
                  <a:pt x="0" y="1990267"/>
                </a:lnTo>
                <a:close/>
              </a:path>
            </a:pathLst>
          </a:custGeom>
          <a:solidFill>
            <a:srgbClr val="F5CDC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FF3F3353-78A1-F584-81A6-9513382DF18F}"/>
              </a:ext>
            </a:extLst>
          </p:cNvPr>
          <p:cNvSpPr/>
          <p:nvPr userDrawn="1"/>
        </p:nvSpPr>
        <p:spPr>
          <a:xfrm>
            <a:off x="1" y="1"/>
            <a:ext cx="1003449" cy="1013015"/>
          </a:xfrm>
          <a:custGeom>
            <a:avLst/>
            <a:gdLst>
              <a:gd name="connsiteX0" fmla="*/ 0 w 1003449"/>
              <a:gd name="connsiteY0" fmla="*/ 0 h 1013015"/>
              <a:gd name="connsiteX1" fmla="*/ 1003449 w 1003449"/>
              <a:gd name="connsiteY1" fmla="*/ 0 h 1013015"/>
              <a:gd name="connsiteX2" fmla="*/ 998306 w 1003449"/>
              <a:gd name="connsiteY2" fmla="*/ 100639 h 1013015"/>
              <a:gd name="connsiteX3" fmla="*/ 90663 w 1003449"/>
              <a:gd name="connsiteY3" fmla="*/ 1008380 h 1013015"/>
              <a:gd name="connsiteX4" fmla="*/ 0 w 1003449"/>
              <a:gd name="connsiteY4" fmla="*/ 1013015 h 1013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449" h="1013015">
                <a:moveTo>
                  <a:pt x="0" y="0"/>
                </a:moveTo>
                <a:lnTo>
                  <a:pt x="1003449" y="0"/>
                </a:lnTo>
                <a:lnTo>
                  <a:pt x="998306" y="100639"/>
                </a:lnTo>
                <a:cubicBezTo>
                  <a:pt x="949402" y="576784"/>
                  <a:pt x="566756" y="959471"/>
                  <a:pt x="90663" y="1008380"/>
                </a:cubicBezTo>
                <a:lnTo>
                  <a:pt x="0" y="10130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5C6DDD-D2BB-0153-0F53-9F7C17BDF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71A846E-CBB1-9805-456D-0C0B89091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0" name="Image 2" descr="preencoded.png">
            <a:extLst>
              <a:ext uri="{FF2B5EF4-FFF2-40B4-BE49-F238E27FC236}">
                <a16:creationId xmlns:a16="http://schemas.microsoft.com/office/drawing/2014/main" xmlns="" id="{790E862E-398F-571C-EC2C-3D17164DE059}"/>
              </a:ext>
            </a:extLst>
          </p:cNvPr>
          <p:cNvSpPr/>
          <p:nvPr/>
        </p:nvSpPr>
        <p:spPr>
          <a:xfrm>
            <a:off x="1458332" y="590133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xmlns="" id="{AB1DF8DE-0EED-2627-4B5E-266C0BC276B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5338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xmlns="" id="{5AE99EEE-38C4-CB2D-EEA0-8A2EB6F129E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2900911" y="3017520"/>
            <a:ext cx="1993392" cy="557784"/>
          </a:xfr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3" name="Text Placeholder 4">
            <a:extLst>
              <a:ext uri="{FF2B5EF4-FFF2-40B4-BE49-F238E27FC236}">
                <a16:creationId xmlns:a16="http://schemas.microsoft.com/office/drawing/2014/main" xmlns="" id="{AA90F0AE-69F4-EBD3-AED1-81E98D34811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16484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4" name="Text Placeholder 4">
            <a:extLst>
              <a:ext uri="{FF2B5EF4-FFF2-40B4-BE49-F238E27FC236}">
                <a16:creationId xmlns:a16="http://schemas.microsoft.com/office/drawing/2014/main" xmlns="" id="{F9E49243-B04A-D7AF-B4C7-8E1AE776F81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32057" y="3017520"/>
            <a:ext cx="1993392" cy="557784"/>
          </a:xfr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xmlns="" id="{4780DCD4-46DE-8C31-9F39-FC6E45FC1E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547629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6" name="Text Placeholder 51">
            <a:extLst>
              <a:ext uri="{FF2B5EF4-FFF2-40B4-BE49-F238E27FC236}">
                <a16:creationId xmlns:a16="http://schemas.microsoft.com/office/drawing/2014/main" xmlns="" id="{9FBDF935-4925-03EC-CBC9-1EBA90DF84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85338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Text Placeholder 51">
            <a:extLst>
              <a:ext uri="{FF2B5EF4-FFF2-40B4-BE49-F238E27FC236}">
                <a16:creationId xmlns:a16="http://schemas.microsoft.com/office/drawing/2014/main" xmlns="" id="{9BB76AA7-442D-54A7-D075-C67F4743896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00911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51">
            <a:extLst>
              <a:ext uri="{FF2B5EF4-FFF2-40B4-BE49-F238E27FC236}">
                <a16:creationId xmlns:a16="http://schemas.microsoft.com/office/drawing/2014/main" xmlns="" id="{9E419856-1586-F2D8-A1B4-F67FEE9839D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116484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ext Placeholder 51">
            <a:extLst>
              <a:ext uri="{FF2B5EF4-FFF2-40B4-BE49-F238E27FC236}">
                <a16:creationId xmlns:a16="http://schemas.microsoft.com/office/drawing/2014/main" xmlns="" id="{AED74DD2-EAE3-76BF-56B9-C04FCED1F2D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332057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51">
            <a:extLst>
              <a:ext uri="{FF2B5EF4-FFF2-40B4-BE49-F238E27FC236}">
                <a16:creationId xmlns:a16="http://schemas.microsoft.com/office/drawing/2014/main" xmlns="" id="{0A39AD48-2F98-C0C9-DE08-CED7EBF816B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547629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xmlns="" id="{E6BE61D7-B0A3-902B-4F58-727982880EF5}"/>
              </a:ext>
            </a:extLst>
          </p:cNvPr>
          <p:cNvCxnSpPr>
            <a:cxnSpLocks/>
          </p:cNvCxnSpPr>
          <p:nvPr userDrawn="1"/>
        </p:nvCxnSpPr>
        <p:spPr>
          <a:xfrm>
            <a:off x="739398" y="4187681"/>
            <a:ext cx="10812360" cy="0"/>
          </a:xfrm>
          <a:prstGeom prst="line">
            <a:avLst/>
          </a:prstGeom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335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xmlns="" id="{C26B5661-F583-FA44-8353-161B862E6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784" y="1243584"/>
            <a:ext cx="8165592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Image 0" descr="preencoded.png">
            <a:extLst>
              <a:ext uri="{FF2B5EF4-FFF2-40B4-BE49-F238E27FC236}">
                <a16:creationId xmlns:a16="http://schemas.microsoft.com/office/drawing/2014/main" xmlns="" id="{CD2D664E-6702-6607-A37E-2E996144917C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3" name="Image 1" descr="preencoded.png">
            <a:extLst>
              <a:ext uri="{FF2B5EF4-FFF2-40B4-BE49-F238E27FC236}">
                <a16:creationId xmlns:a16="http://schemas.microsoft.com/office/drawing/2014/main" xmlns="" id="{951C5737-DF7E-D671-AC74-9E488335BC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39" name="Freeform: Shape 38">
            <a:extLst>
              <a:ext uri="{FF2B5EF4-FFF2-40B4-BE49-F238E27FC236}">
                <a16:creationId xmlns:a16="http://schemas.microsoft.com/office/drawing/2014/main" xmlns="" id="{F232A1E1-DD38-15EA-6CA1-A84950EC43F0}"/>
              </a:ext>
            </a:extLst>
          </p:cNvPr>
          <p:cNvSpPr/>
          <p:nvPr/>
        </p:nvSpPr>
        <p:spPr>
          <a:xfrm>
            <a:off x="1721621" y="-2784"/>
            <a:ext cx="1716115" cy="1720853"/>
          </a:xfrm>
          <a:custGeom>
            <a:avLst/>
            <a:gdLst>
              <a:gd name="connsiteX0" fmla="*/ 93358 w 1716115"/>
              <a:gd name="connsiteY0" fmla="*/ 0 h 1720853"/>
              <a:gd name="connsiteX1" fmla="*/ 110348 w 1716115"/>
              <a:gd name="connsiteY1" fmla="*/ 0 h 1720853"/>
              <a:gd name="connsiteX2" fmla="*/ 1716029 w 1716115"/>
              <a:gd name="connsiteY2" fmla="*/ 1610112 h 1720853"/>
              <a:gd name="connsiteX3" fmla="*/ 1716029 w 1716115"/>
              <a:gd name="connsiteY3" fmla="*/ 1627151 h 1720853"/>
              <a:gd name="connsiteX4" fmla="*/ 1716115 w 1716115"/>
              <a:gd name="connsiteY4" fmla="*/ 1627237 h 1720853"/>
              <a:gd name="connsiteX5" fmla="*/ 93358 w 1716115"/>
              <a:gd name="connsiteY5" fmla="*/ 0 h 1720853"/>
              <a:gd name="connsiteX6" fmla="*/ 0 w 1716115"/>
              <a:gd name="connsiteY6" fmla="*/ 0 h 1720853"/>
              <a:gd name="connsiteX7" fmla="*/ 16989 w 1716115"/>
              <a:gd name="connsiteY7" fmla="*/ 0 h 1720853"/>
              <a:gd name="connsiteX8" fmla="*/ 1716114 w 1716115"/>
              <a:gd name="connsiteY8" fmla="*/ 1703814 h 1720853"/>
              <a:gd name="connsiteX9" fmla="*/ 1716114 w 1716115"/>
              <a:gd name="connsiteY9" fmla="*/ 1720853 h 1720853"/>
              <a:gd name="connsiteX10" fmla="*/ 0 w 1716115"/>
              <a:gd name="connsiteY10" fmla="*/ 0 h 1720853"/>
              <a:gd name="connsiteX11" fmla="*/ 186798 w 1716115"/>
              <a:gd name="connsiteY11" fmla="*/ 0 h 1720853"/>
              <a:gd name="connsiteX12" fmla="*/ 203788 w 1716115"/>
              <a:gd name="connsiteY12" fmla="*/ 0 h 1720853"/>
              <a:gd name="connsiteX13" fmla="*/ 1716109 w 1716115"/>
              <a:gd name="connsiteY13" fmla="*/ 1516501 h 1720853"/>
              <a:gd name="connsiteX14" fmla="*/ 1716109 w 1716115"/>
              <a:gd name="connsiteY14" fmla="*/ 1533535 h 1720853"/>
              <a:gd name="connsiteX15" fmla="*/ 186798 w 1716115"/>
              <a:gd name="connsiteY15" fmla="*/ 0 h 1720853"/>
              <a:gd name="connsiteX16" fmla="*/ 280155 w 1716115"/>
              <a:gd name="connsiteY16" fmla="*/ 0 h 1720853"/>
              <a:gd name="connsiteX17" fmla="*/ 297145 w 1716115"/>
              <a:gd name="connsiteY17" fmla="*/ 0 h 1720853"/>
              <a:gd name="connsiteX18" fmla="*/ 1716114 w 1716115"/>
              <a:gd name="connsiteY18" fmla="*/ 1422885 h 1720853"/>
              <a:gd name="connsiteX19" fmla="*/ 1716114 w 1716115"/>
              <a:gd name="connsiteY19" fmla="*/ 1439924 h 1720853"/>
              <a:gd name="connsiteX20" fmla="*/ 280155 w 1716115"/>
              <a:gd name="connsiteY20" fmla="*/ 0 h 1720853"/>
              <a:gd name="connsiteX21" fmla="*/ 373512 w 1716115"/>
              <a:gd name="connsiteY21" fmla="*/ 0 h 1720853"/>
              <a:gd name="connsiteX22" fmla="*/ 390502 w 1716115"/>
              <a:gd name="connsiteY22" fmla="*/ 0 h 1720853"/>
              <a:gd name="connsiteX23" fmla="*/ 1716029 w 1716115"/>
              <a:gd name="connsiteY23" fmla="*/ 1329184 h 1720853"/>
              <a:gd name="connsiteX24" fmla="*/ 1716029 w 1716115"/>
              <a:gd name="connsiteY24" fmla="*/ 1346223 h 1720853"/>
              <a:gd name="connsiteX25" fmla="*/ 1716114 w 1716115"/>
              <a:gd name="connsiteY25" fmla="*/ 1346308 h 1720853"/>
              <a:gd name="connsiteX26" fmla="*/ 373512 w 1716115"/>
              <a:gd name="connsiteY26" fmla="*/ 0 h 1720853"/>
              <a:gd name="connsiteX27" fmla="*/ 466953 w 1716115"/>
              <a:gd name="connsiteY27" fmla="*/ 0 h 1720853"/>
              <a:gd name="connsiteX28" fmla="*/ 483944 w 1716115"/>
              <a:gd name="connsiteY28" fmla="*/ 0 h 1720853"/>
              <a:gd name="connsiteX29" fmla="*/ 1716110 w 1716115"/>
              <a:gd name="connsiteY29" fmla="*/ 1235573 h 1720853"/>
              <a:gd name="connsiteX30" fmla="*/ 1716110 w 1716115"/>
              <a:gd name="connsiteY30" fmla="*/ 1252607 h 1720853"/>
              <a:gd name="connsiteX31" fmla="*/ 466953 w 1716115"/>
              <a:gd name="connsiteY31" fmla="*/ 0 h 1720853"/>
              <a:gd name="connsiteX32" fmla="*/ 560310 w 1716115"/>
              <a:gd name="connsiteY32" fmla="*/ 0 h 1720853"/>
              <a:gd name="connsiteX33" fmla="*/ 577297 w 1716115"/>
              <a:gd name="connsiteY33" fmla="*/ 0 h 1720853"/>
              <a:gd name="connsiteX34" fmla="*/ 1716109 w 1716115"/>
              <a:gd name="connsiteY34" fmla="*/ 1141957 h 1720853"/>
              <a:gd name="connsiteX35" fmla="*/ 1716109 w 1716115"/>
              <a:gd name="connsiteY35" fmla="*/ 1158991 h 1720853"/>
              <a:gd name="connsiteX36" fmla="*/ 560310 w 1716115"/>
              <a:gd name="connsiteY36" fmla="*/ 0 h 1720853"/>
              <a:gd name="connsiteX37" fmla="*/ 653668 w 1716115"/>
              <a:gd name="connsiteY37" fmla="*/ 0 h 1720853"/>
              <a:gd name="connsiteX38" fmla="*/ 670655 w 1716115"/>
              <a:gd name="connsiteY38" fmla="*/ 0 h 1720853"/>
              <a:gd name="connsiteX39" fmla="*/ 1716029 w 1716115"/>
              <a:gd name="connsiteY39" fmla="*/ 1048255 h 1720853"/>
              <a:gd name="connsiteX40" fmla="*/ 1716029 w 1716115"/>
              <a:gd name="connsiteY40" fmla="*/ 1065294 h 1720853"/>
              <a:gd name="connsiteX41" fmla="*/ 1716114 w 1716115"/>
              <a:gd name="connsiteY41" fmla="*/ 1065380 h 1720853"/>
              <a:gd name="connsiteX42" fmla="*/ 653668 w 1716115"/>
              <a:gd name="connsiteY42" fmla="*/ 0 h 1720853"/>
              <a:gd name="connsiteX43" fmla="*/ 747112 w 1716115"/>
              <a:gd name="connsiteY43" fmla="*/ 0 h 1720853"/>
              <a:gd name="connsiteX44" fmla="*/ 764104 w 1716115"/>
              <a:gd name="connsiteY44" fmla="*/ 0 h 1720853"/>
              <a:gd name="connsiteX45" fmla="*/ 1716115 w 1716115"/>
              <a:gd name="connsiteY45" fmla="*/ 954644 h 1720853"/>
              <a:gd name="connsiteX46" fmla="*/ 1716115 w 1716115"/>
              <a:gd name="connsiteY46" fmla="*/ 971678 h 1720853"/>
              <a:gd name="connsiteX47" fmla="*/ 747112 w 1716115"/>
              <a:gd name="connsiteY47" fmla="*/ 0 h 1720853"/>
              <a:gd name="connsiteX48" fmla="*/ 840465 w 1716115"/>
              <a:gd name="connsiteY48" fmla="*/ 0 h 1720853"/>
              <a:gd name="connsiteX49" fmla="*/ 857452 w 1716115"/>
              <a:gd name="connsiteY49" fmla="*/ 0 h 1720853"/>
              <a:gd name="connsiteX50" fmla="*/ 1716109 w 1716115"/>
              <a:gd name="connsiteY50" fmla="*/ 861028 h 1720853"/>
              <a:gd name="connsiteX51" fmla="*/ 1716109 w 1716115"/>
              <a:gd name="connsiteY51" fmla="*/ 878062 h 1720853"/>
              <a:gd name="connsiteX52" fmla="*/ 840465 w 1716115"/>
              <a:gd name="connsiteY52" fmla="*/ 0 h 1720853"/>
              <a:gd name="connsiteX53" fmla="*/ 933823 w 1716115"/>
              <a:gd name="connsiteY53" fmla="*/ 0 h 1720853"/>
              <a:gd name="connsiteX54" fmla="*/ 950810 w 1716115"/>
              <a:gd name="connsiteY54" fmla="*/ 0 h 1720853"/>
              <a:gd name="connsiteX55" fmla="*/ 1716114 w 1716115"/>
              <a:gd name="connsiteY55" fmla="*/ 767327 h 1720853"/>
              <a:gd name="connsiteX56" fmla="*/ 1716114 w 1716115"/>
              <a:gd name="connsiteY56" fmla="*/ 784366 h 1720853"/>
              <a:gd name="connsiteX57" fmla="*/ 1716114 w 1716115"/>
              <a:gd name="connsiteY57" fmla="*/ 784451 h 1720853"/>
              <a:gd name="connsiteX58" fmla="*/ 933823 w 1716115"/>
              <a:gd name="connsiteY58" fmla="*/ 0 h 1720853"/>
              <a:gd name="connsiteX59" fmla="*/ 1027262 w 1716115"/>
              <a:gd name="connsiteY59" fmla="*/ 0 h 1720853"/>
              <a:gd name="connsiteX60" fmla="*/ 1044254 w 1716115"/>
              <a:gd name="connsiteY60" fmla="*/ 0 h 1720853"/>
              <a:gd name="connsiteX61" fmla="*/ 1716110 w 1716115"/>
              <a:gd name="connsiteY61" fmla="*/ 673716 h 1720853"/>
              <a:gd name="connsiteX62" fmla="*/ 1716110 w 1716115"/>
              <a:gd name="connsiteY62" fmla="*/ 690750 h 1720853"/>
              <a:gd name="connsiteX63" fmla="*/ 1027262 w 1716115"/>
              <a:gd name="connsiteY63" fmla="*/ 0 h 1720853"/>
              <a:gd name="connsiteX64" fmla="*/ 1120625 w 1716115"/>
              <a:gd name="connsiteY64" fmla="*/ 0 h 1720853"/>
              <a:gd name="connsiteX65" fmla="*/ 1137612 w 1716115"/>
              <a:gd name="connsiteY65" fmla="*/ 0 h 1720853"/>
              <a:gd name="connsiteX66" fmla="*/ 1716115 w 1716115"/>
              <a:gd name="connsiteY66" fmla="*/ 580100 h 1720853"/>
              <a:gd name="connsiteX67" fmla="*/ 1716115 w 1716115"/>
              <a:gd name="connsiteY67" fmla="*/ 597134 h 1720853"/>
              <a:gd name="connsiteX68" fmla="*/ 1120625 w 1716115"/>
              <a:gd name="connsiteY68" fmla="*/ 0 h 1720853"/>
              <a:gd name="connsiteX69" fmla="*/ 1213978 w 1716115"/>
              <a:gd name="connsiteY69" fmla="*/ 0 h 1720853"/>
              <a:gd name="connsiteX70" fmla="*/ 1230965 w 1716115"/>
              <a:gd name="connsiteY70" fmla="*/ 0 h 1720853"/>
              <a:gd name="connsiteX71" fmla="*/ 1716109 w 1716115"/>
              <a:gd name="connsiteY71" fmla="*/ 486398 h 1720853"/>
              <a:gd name="connsiteX72" fmla="*/ 1716109 w 1716115"/>
              <a:gd name="connsiteY72" fmla="*/ 503437 h 1720853"/>
              <a:gd name="connsiteX73" fmla="*/ 1716109 w 1716115"/>
              <a:gd name="connsiteY73" fmla="*/ 503523 h 1720853"/>
              <a:gd name="connsiteX74" fmla="*/ 1213978 w 1716115"/>
              <a:gd name="connsiteY74" fmla="*/ 0 h 1720853"/>
              <a:gd name="connsiteX75" fmla="*/ 1307422 w 1716115"/>
              <a:gd name="connsiteY75" fmla="*/ 0 h 1720853"/>
              <a:gd name="connsiteX76" fmla="*/ 1324414 w 1716115"/>
              <a:gd name="connsiteY76" fmla="*/ 0 h 1720853"/>
              <a:gd name="connsiteX77" fmla="*/ 1716115 w 1716115"/>
              <a:gd name="connsiteY77" fmla="*/ 392784 h 1720853"/>
              <a:gd name="connsiteX78" fmla="*/ 1716115 w 1716115"/>
              <a:gd name="connsiteY78" fmla="*/ 409821 h 1720853"/>
              <a:gd name="connsiteX79" fmla="*/ 1307422 w 1716115"/>
              <a:gd name="connsiteY79" fmla="*/ 0 h 1720853"/>
              <a:gd name="connsiteX80" fmla="*/ 1400775 w 1716115"/>
              <a:gd name="connsiteY80" fmla="*/ 0 h 1720853"/>
              <a:gd name="connsiteX81" fmla="*/ 1417762 w 1716115"/>
              <a:gd name="connsiteY81" fmla="*/ 0 h 1720853"/>
              <a:gd name="connsiteX82" fmla="*/ 1716109 w 1716115"/>
              <a:gd name="connsiteY82" fmla="*/ 299170 h 1720853"/>
              <a:gd name="connsiteX83" fmla="*/ 1716109 w 1716115"/>
              <a:gd name="connsiteY83" fmla="*/ 316207 h 1720853"/>
              <a:gd name="connsiteX84" fmla="*/ 1400775 w 1716115"/>
              <a:gd name="connsiteY84" fmla="*/ 0 h 1720853"/>
              <a:gd name="connsiteX85" fmla="*/ 1494133 w 1716115"/>
              <a:gd name="connsiteY85" fmla="*/ 0 h 1720853"/>
              <a:gd name="connsiteX86" fmla="*/ 1511120 w 1716115"/>
              <a:gd name="connsiteY86" fmla="*/ 0 h 1720853"/>
              <a:gd name="connsiteX87" fmla="*/ 1716109 w 1716115"/>
              <a:gd name="connsiteY87" fmla="*/ 205556 h 1720853"/>
              <a:gd name="connsiteX88" fmla="*/ 1716109 w 1716115"/>
              <a:gd name="connsiteY88" fmla="*/ 222592 h 1720853"/>
              <a:gd name="connsiteX89" fmla="*/ 1494133 w 1716115"/>
              <a:gd name="connsiteY89" fmla="*/ 0 h 172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716115" h="1720853">
                <a:moveTo>
                  <a:pt x="93358" y="0"/>
                </a:moveTo>
                <a:lnTo>
                  <a:pt x="110348" y="0"/>
                </a:lnTo>
                <a:cubicBezTo>
                  <a:pt x="110348" y="887874"/>
                  <a:pt x="830686" y="1610112"/>
                  <a:pt x="1716029" y="1610112"/>
                </a:cubicBezTo>
                <a:lnTo>
                  <a:pt x="1716029" y="1627151"/>
                </a:lnTo>
                <a:lnTo>
                  <a:pt x="1716115" y="1627237"/>
                </a:lnTo>
                <a:cubicBezTo>
                  <a:pt x="821334" y="1627237"/>
                  <a:pt x="93358" y="897252"/>
                  <a:pt x="93358" y="0"/>
                </a:cubicBezTo>
                <a:close/>
                <a:moveTo>
                  <a:pt x="0" y="0"/>
                </a:moveTo>
                <a:lnTo>
                  <a:pt x="16989" y="0"/>
                </a:lnTo>
                <a:cubicBezTo>
                  <a:pt x="16989" y="939499"/>
                  <a:pt x="779202" y="1703814"/>
                  <a:pt x="1716114" y="1703814"/>
                </a:cubicBezTo>
                <a:lnTo>
                  <a:pt x="1716114" y="1720853"/>
                </a:lnTo>
                <a:cubicBezTo>
                  <a:pt x="769850" y="1720853"/>
                  <a:pt x="0" y="948877"/>
                  <a:pt x="0" y="0"/>
                </a:cubicBezTo>
                <a:close/>
                <a:moveTo>
                  <a:pt x="186798" y="0"/>
                </a:moveTo>
                <a:lnTo>
                  <a:pt x="203788" y="0"/>
                </a:lnTo>
                <a:cubicBezTo>
                  <a:pt x="203788" y="836248"/>
                  <a:pt x="882254" y="1516501"/>
                  <a:pt x="1716109" y="1516501"/>
                </a:cubicBezTo>
                <a:lnTo>
                  <a:pt x="1716109" y="1533535"/>
                </a:lnTo>
                <a:cubicBezTo>
                  <a:pt x="872812" y="1533535"/>
                  <a:pt x="186798" y="845626"/>
                  <a:pt x="186798" y="0"/>
                </a:cubicBezTo>
                <a:close/>
                <a:moveTo>
                  <a:pt x="280155" y="0"/>
                </a:moveTo>
                <a:lnTo>
                  <a:pt x="297145" y="0"/>
                </a:lnTo>
                <a:cubicBezTo>
                  <a:pt x="297145" y="784537"/>
                  <a:pt x="933652" y="1422885"/>
                  <a:pt x="1716114" y="1422885"/>
                </a:cubicBezTo>
                <a:lnTo>
                  <a:pt x="1716114" y="1439924"/>
                </a:lnTo>
                <a:cubicBezTo>
                  <a:pt x="924300" y="1439924"/>
                  <a:pt x="280155" y="794001"/>
                  <a:pt x="280155" y="0"/>
                </a:cubicBezTo>
                <a:close/>
                <a:moveTo>
                  <a:pt x="373512" y="0"/>
                </a:moveTo>
                <a:lnTo>
                  <a:pt x="390502" y="0"/>
                </a:lnTo>
                <a:cubicBezTo>
                  <a:pt x="390502" y="732911"/>
                  <a:pt x="985135" y="1329184"/>
                  <a:pt x="1716029" y="1329184"/>
                </a:cubicBezTo>
                <a:lnTo>
                  <a:pt x="1716029" y="1346223"/>
                </a:lnTo>
                <a:lnTo>
                  <a:pt x="1716114" y="1346308"/>
                </a:lnTo>
                <a:cubicBezTo>
                  <a:pt x="975783" y="1346308"/>
                  <a:pt x="373512" y="742375"/>
                  <a:pt x="373512" y="0"/>
                </a:cubicBezTo>
                <a:close/>
                <a:moveTo>
                  <a:pt x="466953" y="0"/>
                </a:moveTo>
                <a:lnTo>
                  <a:pt x="483944" y="0"/>
                </a:lnTo>
                <a:cubicBezTo>
                  <a:pt x="483944" y="681286"/>
                  <a:pt x="1036704" y="1235573"/>
                  <a:pt x="1716110" y="1235573"/>
                </a:cubicBezTo>
                <a:lnTo>
                  <a:pt x="1716110" y="1252607"/>
                </a:lnTo>
                <a:cubicBezTo>
                  <a:pt x="1027347" y="1252607"/>
                  <a:pt x="466953" y="690664"/>
                  <a:pt x="466953" y="0"/>
                </a:cubicBezTo>
                <a:close/>
                <a:moveTo>
                  <a:pt x="560310" y="0"/>
                </a:moveTo>
                <a:lnTo>
                  <a:pt x="577297" y="0"/>
                </a:lnTo>
                <a:cubicBezTo>
                  <a:pt x="577297" y="629660"/>
                  <a:pt x="1088188" y="1141957"/>
                  <a:pt x="1716109" y="1141957"/>
                </a:cubicBezTo>
                <a:lnTo>
                  <a:pt x="1716109" y="1158991"/>
                </a:lnTo>
                <a:cubicBezTo>
                  <a:pt x="1078835" y="1158991"/>
                  <a:pt x="560310" y="639038"/>
                  <a:pt x="560310" y="0"/>
                </a:cubicBezTo>
                <a:close/>
                <a:moveTo>
                  <a:pt x="653668" y="0"/>
                </a:moveTo>
                <a:lnTo>
                  <a:pt x="670655" y="0"/>
                </a:lnTo>
                <a:cubicBezTo>
                  <a:pt x="670655" y="578035"/>
                  <a:pt x="1139586" y="1048255"/>
                  <a:pt x="1716029" y="1048255"/>
                </a:cubicBezTo>
                <a:lnTo>
                  <a:pt x="1716029" y="1065294"/>
                </a:lnTo>
                <a:lnTo>
                  <a:pt x="1716114" y="1065380"/>
                </a:lnTo>
                <a:cubicBezTo>
                  <a:pt x="1130319" y="1065380"/>
                  <a:pt x="653668" y="587499"/>
                  <a:pt x="653668" y="0"/>
                </a:cubicBezTo>
                <a:close/>
                <a:moveTo>
                  <a:pt x="747112" y="0"/>
                </a:moveTo>
                <a:lnTo>
                  <a:pt x="764104" y="0"/>
                </a:lnTo>
                <a:cubicBezTo>
                  <a:pt x="764104" y="526409"/>
                  <a:pt x="1191155" y="954644"/>
                  <a:pt x="1716115" y="954644"/>
                </a:cubicBezTo>
                <a:lnTo>
                  <a:pt x="1716115" y="971678"/>
                </a:lnTo>
                <a:cubicBezTo>
                  <a:pt x="1181802" y="971678"/>
                  <a:pt x="747112" y="535787"/>
                  <a:pt x="747112" y="0"/>
                </a:cubicBezTo>
                <a:close/>
                <a:moveTo>
                  <a:pt x="840465" y="0"/>
                </a:moveTo>
                <a:lnTo>
                  <a:pt x="857452" y="0"/>
                </a:lnTo>
                <a:cubicBezTo>
                  <a:pt x="857452" y="474783"/>
                  <a:pt x="1242638" y="861028"/>
                  <a:pt x="1716109" y="861028"/>
                </a:cubicBezTo>
                <a:lnTo>
                  <a:pt x="1716109" y="878062"/>
                </a:lnTo>
                <a:cubicBezTo>
                  <a:pt x="1233281" y="878062"/>
                  <a:pt x="840465" y="484162"/>
                  <a:pt x="840465" y="0"/>
                </a:cubicBezTo>
                <a:close/>
                <a:moveTo>
                  <a:pt x="933823" y="0"/>
                </a:moveTo>
                <a:lnTo>
                  <a:pt x="950810" y="0"/>
                </a:lnTo>
                <a:cubicBezTo>
                  <a:pt x="950810" y="423157"/>
                  <a:pt x="1294121" y="767327"/>
                  <a:pt x="1716114" y="767327"/>
                </a:cubicBezTo>
                <a:lnTo>
                  <a:pt x="1716114" y="784366"/>
                </a:lnTo>
                <a:lnTo>
                  <a:pt x="1716114" y="784451"/>
                </a:lnTo>
                <a:cubicBezTo>
                  <a:pt x="1284769" y="784451"/>
                  <a:pt x="933823" y="432536"/>
                  <a:pt x="933823" y="0"/>
                </a:cubicBezTo>
                <a:close/>
                <a:moveTo>
                  <a:pt x="1027262" y="0"/>
                </a:moveTo>
                <a:lnTo>
                  <a:pt x="1044254" y="0"/>
                </a:lnTo>
                <a:cubicBezTo>
                  <a:pt x="1044254" y="371532"/>
                  <a:pt x="1345685" y="673716"/>
                  <a:pt x="1716110" y="673716"/>
                </a:cubicBezTo>
                <a:lnTo>
                  <a:pt x="1716110" y="690750"/>
                </a:lnTo>
                <a:cubicBezTo>
                  <a:pt x="1336248" y="690750"/>
                  <a:pt x="1027262" y="380824"/>
                  <a:pt x="1027262" y="0"/>
                </a:cubicBezTo>
                <a:close/>
                <a:moveTo>
                  <a:pt x="1120625" y="0"/>
                </a:moveTo>
                <a:lnTo>
                  <a:pt x="1137612" y="0"/>
                </a:lnTo>
                <a:cubicBezTo>
                  <a:pt x="1137612" y="319820"/>
                  <a:pt x="1397088" y="580100"/>
                  <a:pt x="1716115" y="580100"/>
                </a:cubicBezTo>
                <a:lnTo>
                  <a:pt x="1716115" y="597134"/>
                </a:lnTo>
                <a:cubicBezTo>
                  <a:pt x="1387736" y="597134"/>
                  <a:pt x="1120625" y="329285"/>
                  <a:pt x="1120625" y="0"/>
                </a:cubicBezTo>
                <a:close/>
                <a:moveTo>
                  <a:pt x="1213978" y="0"/>
                </a:moveTo>
                <a:lnTo>
                  <a:pt x="1230965" y="0"/>
                </a:lnTo>
                <a:cubicBezTo>
                  <a:pt x="1230965" y="268195"/>
                  <a:pt x="1448571" y="486398"/>
                  <a:pt x="1716109" y="486398"/>
                </a:cubicBezTo>
                <a:lnTo>
                  <a:pt x="1716109" y="503437"/>
                </a:lnTo>
                <a:lnTo>
                  <a:pt x="1716109" y="503523"/>
                </a:lnTo>
                <a:cubicBezTo>
                  <a:pt x="1439214" y="503523"/>
                  <a:pt x="1213978" y="277659"/>
                  <a:pt x="1213978" y="0"/>
                </a:cubicBezTo>
                <a:close/>
                <a:moveTo>
                  <a:pt x="1307422" y="0"/>
                </a:moveTo>
                <a:lnTo>
                  <a:pt x="1324414" y="0"/>
                </a:lnTo>
                <a:cubicBezTo>
                  <a:pt x="1324414" y="216569"/>
                  <a:pt x="1500141" y="392784"/>
                  <a:pt x="1716115" y="392784"/>
                </a:cubicBezTo>
                <a:lnTo>
                  <a:pt x="1716115" y="409821"/>
                </a:lnTo>
                <a:cubicBezTo>
                  <a:pt x="1490703" y="409821"/>
                  <a:pt x="1307422" y="225948"/>
                  <a:pt x="1307422" y="0"/>
                </a:cubicBezTo>
                <a:close/>
                <a:moveTo>
                  <a:pt x="1400775" y="0"/>
                </a:moveTo>
                <a:lnTo>
                  <a:pt x="1417762" y="0"/>
                </a:lnTo>
                <a:cubicBezTo>
                  <a:pt x="1417762" y="164944"/>
                  <a:pt x="1551619" y="299170"/>
                  <a:pt x="1716109" y="299170"/>
                </a:cubicBezTo>
                <a:lnTo>
                  <a:pt x="1716109" y="316207"/>
                </a:lnTo>
                <a:cubicBezTo>
                  <a:pt x="1542266" y="316207"/>
                  <a:pt x="1400775" y="174322"/>
                  <a:pt x="1400775" y="0"/>
                </a:cubicBezTo>
                <a:close/>
                <a:moveTo>
                  <a:pt x="1494133" y="0"/>
                </a:moveTo>
                <a:lnTo>
                  <a:pt x="1511120" y="0"/>
                </a:lnTo>
                <a:cubicBezTo>
                  <a:pt x="1511120" y="113318"/>
                  <a:pt x="1603017" y="205556"/>
                  <a:pt x="1716109" y="205556"/>
                </a:cubicBezTo>
                <a:lnTo>
                  <a:pt x="1716109" y="222592"/>
                </a:lnTo>
                <a:cubicBezTo>
                  <a:pt x="1593750" y="222592"/>
                  <a:pt x="1494133" y="122783"/>
                  <a:pt x="1494133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7" name="Image 5" descr="preencoded.png">
            <a:extLst>
              <a:ext uri="{FF2B5EF4-FFF2-40B4-BE49-F238E27FC236}">
                <a16:creationId xmlns:a16="http://schemas.microsoft.com/office/drawing/2014/main" xmlns="" id="{B9036D42-A06F-E6EE-BB91-8BAF045198BE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9" name="Image 6" descr="preencoded.png">
            <a:extLst>
              <a:ext uri="{FF2B5EF4-FFF2-40B4-BE49-F238E27FC236}">
                <a16:creationId xmlns:a16="http://schemas.microsoft.com/office/drawing/2014/main" xmlns="" id="{86E0540C-3355-A50D-AC61-047B54B70C6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0" y="2330704"/>
            <a:ext cx="3822192" cy="41148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5032" y="2877312"/>
            <a:ext cx="3741928" cy="3684588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46720" y="2330704"/>
            <a:ext cx="3822192" cy="41148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54112" y="2877312"/>
            <a:ext cx="3741928" cy="3684588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313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445A0A-815D-3414-088B-C041E6742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1234440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17B5E29-6335-83BC-FA01-FAE422D26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36476D1-B61A-E9FD-E266-768B405CC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xmlns="" id="{C025625F-8274-840F-6DD8-D36687CB8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3232" y="2743200"/>
            <a:ext cx="3328416" cy="3557016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Picture Placeholder 62">
            <a:extLst>
              <a:ext uri="{FF2B5EF4-FFF2-40B4-BE49-F238E27FC236}">
                <a16:creationId xmlns:a16="http://schemas.microsoft.com/office/drawing/2014/main" xmlns="" id="{2F18FBB7-2D21-7954-1324-C7D3BFE5C85D}"/>
              </a:ext>
            </a:extLst>
          </p:cNvPr>
          <p:cNvSpPr>
            <a:spLocks noGrp="1" noChangeAspect="1"/>
          </p:cNvSpPr>
          <p:nvPr>
            <p:ph type="pic" sz="quarter" idx="23"/>
          </p:nvPr>
        </p:nvSpPr>
        <p:spPr>
          <a:xfrm>
            <a:off x="1911096" y="2258568"/>
            <a:ext cx="932688" cy="9326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xmlns="" id="{2EF54C35-5F8E-4E0A-AB4D-97E3812191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92124" y="3950208"/>
            <a:ext cx="2770632" cy="2206752"/>
          </a:xfrm>
          <a:noFill/>
        </p:spPr>
        <p:txBody>
          <a:bodyPr lIns="91440" rIns="91440" anchor="t">
            <a:no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xmlns="" id="{084A0326-A0B8-1723-B8BA-B015344F2D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443984" y="2743200"/>
            <a:ext cx="3328416" cy="3557016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Picture Placeholder 62">
            <a:extLst>
              <a:ext uri="{FF2B5EF4-FFF2-40B4-BE49-F238E27FC236}">
                <a16:creationId xmlns:a16="http://schemas.microsoft.com/office/drawing/2014/main" xmlns="" id="{139354A0-F5DF-3AC5-5E8B-A41146C26F3C}"/>
              </a:ext>
            </a:extLst>
          </p:cNvPr>
          <p:cNvSpPr>
            <a:spLocks noGrp="1" noChangeAspect="1"/>
          </p:cNvSpPr>
          <p:nvPr>
            <p:ph type="pic" sz="quarter" idx="25"/>
          </p:nvPr>
        </p:nvSpPr>
        <p:spPr>
          <a:xfrm>
            <a:off x="5641848" y="2258568"/>
            <a:ext cx="932688" cy="9326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0" name="Text Placeholder 51">
            <a:extLst>
              <a:ext uri="{FF2B5EF4-FFF2-40B4-BE49-F238E27FC236}">
                <a16:creationId xmlns:a16="http://schemas.microsoft.com/office/drawing/2014/main" xmlns="" id="{E9730E82-F317-686A-8777-D81705BCC70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22876" y="3950208"/>
            <a:ext cx="2770632" cy="2206752"/>
          </a:xfrm>
          <a:noFill/>
        </p:spPr>
        <p:txBody>
          <a:bodyPr lIns="91440" rIns="91440" anchor="t">
            <a:no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">
            <a:extLst>
              <a:ext uri="{FF2B5EF4-FFF2-40B4-BE49-F238E27FC236}">
                <a16:creationId xmlns:a16="http://schemas.microsoft.com/office/drawing/2014/main" xmlns="" id="{0E3B57F3-1903-446F-D989-D6CA342D086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092440" y="2743200"/>
            <a:ext cx="3328416" cy="3557016"/>
          </a:xfrm>
          <a:noFill/>
          <a:ln w="12700">
            <a:solidFill>
              <a:schemeClr val="accent4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5" name="Picture Placeholder 62">
            <a:extLst>
              <a:ext uri="{FF2B5EF4-FFF2-40B4-BE49-F238E27FC236}">
                <a16:creationId xmlns:a16="http://schemas.microsoft.com/office/drawing/2014/main" xmlns="" id="{D5BF3A8A-72F1-392E-855B-5B36E244A7FD}"/>
              </a:ext>
            </a:extLst>
          </p:cNvPr>
          <p:cNvSpPr>
            <a:spLocks noGrp="1" noChangeAspect="1"/>
          </p:cNvSpPr>
          <p:nvPr>
            <p:ph type="pic" sz="quarter" idx="24"/>
          </p:nvPr>
        </p:nvSpPr>
        <p:spPr>
          <a:xfrm>
            <a:off x="9290304" y="2258568"/>
            <a:ext cx="932688" cy="932688"/>
          </a:xfrm>
          <a:prstGeom prst="ellipse">
            <a:avLst/>
          </a:prstGeom>
          <a:solidFill>
            <a:schemeClr val="accent4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ext Placeholder 51">
            <a:extLst>
              <a:ext uri="{FF2B5EF4-FFF2-40B4-BE49-F238E27FC236}">
                <a16:creationId xmlns:a16="http://schemas.microsoft.com/office/drawing/2014/main" xmlns="" id="{2AED5DDC-3165-FA12-0310-E3545223E29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71332" y="3950208"/>
            <a:ext cx="2770632" cy="2206752"/>
          </a:xfrm>
          <a:noFill/>
        </p:spPr>
        <p:txBody>
          <a:bodyPr lIns="91440" rIns="91440" anchor="t">
            <a:no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89541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mage 0" descr="preencoded.png">
            <a:extLst>
              <a:ext uri="{FF2B5EF4-FFF2-40B4-BE49-F238E27FC236}">
                <a16:creationId xmlns:a16="http://schemas.microsoft.com/office/drawing/2014/main" xmlns="" id="{8D5D10FF-3DE5-39CA-FA9A-29A09DC47BFC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1" name="Image 1" descr="preencoded.png">
            <a:extLst>
              <a:ext uri="{FF2B5EF4-FFF2-40B4-BE49-F238E27FC236}">
                <a16:creationId xmlns:a16="http://schemas.microsoft.com/office/drawing/2014/main" xmlns="" id="{BFA89E6A-8342-AE30-45E0-BC1DFE327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A08309FA-889A-E2F2-1EDA-F872245F5FDF}"/>
              </a:ext>
            </a:extLst>
          </p:cNvPr>
          <p:cNvSpPr/>
          <p:nvPr userDrawn="1"/>
        </p:nvSpPr>
        <p:spPr>
          <a:xfrm>
            <a:off x="1721621" y="-2784"/>
            <a:ext cx="1716115" cy="1720853"/>
          </a:xfrm>
          <a:custGeom>
            <a:avLst/>
            <a:gdLst>
              <a:gd name="connsiteX0" fmla="*/ 93358 w 1716115"/>
              <a:gd name="connsiteY0" fmla="*/ 0 h 1720853"/>
              <a:gd name="connsiteX1" fmla="*/ 110348 w 1716115"/>
              <a:gd name="connsiteY1" fmla="*/ 0 h 1720853"/>
              <a:gd name="connsiteX2" fmla="*/ 1716029 w 1716115"/>
              <a:gd name="connsiteY2" fmla="*/ 1610112 h 1720853"/>
              <a:gd name="connsiteX3" fmla="*/ 1716029 w 1716115"/>
              <a:gd name="connsiteY3" fmla="*/ 1627151 h 1720853"/>
              <a:gd name="connsiteX4" fmla="*/ 1716115 w 1716115"/>
              <a:gd name="connsiteY4" fmla="*/ 1627237 h 1720853"/>
              <a:gd name="connsiteX5" fmla="*/ 93358 w 1716115"/>
              <a:gd name="connsiteY5" fmla="*/ 0 h 1720853"/>
              <a:gd name="connsiteX6" fmla="*/ 0 w 1716115"/>
              <a:gd name="connsiteY6" fmla="*/ 0 h 1720853"/>
              <a:gd name="connsiteX7" fmla="*/ 16989 w 1716115"/>
              <a:gd name="connsiteY7" fmla="*/ 0 h 1720853"/>
              <a:gd name="connsiteX8" fmla="*/ 1716114 w 1716115"/>
              <a:gd name="connsiteY8" fmla="*/ 1703814 h 1720853"/>
              <a:gd name="connsiteX9" fmla="*/ 1716114 w 1716115"/>
              <a:gd name="connsiteY9" fmla="*/ 1720853 h 1720853"/>
              <a:gd name="connsiteX10" fmla="*/ 0 w 1716115"/>
              <a:gd name="connsiteY10" fmla="*/ 0 h 1720853"/>
              <a:gd name="connsiteX11" fmla="*/ 186798 w 1716115"/>
              <a:gd name="connsiteY11" fmla="*/ 0 h 1720853"/>
              <a:gd name="connsiteX12" fmla="*/ 203788 w 1716115"/>
              <a:gd name="connsiteY12" fmla="*/ 0 h 1720853"/>
              <a:gd name="connsiteX13" fmla="*/ 1716109 w 1716115"/>
              <a:gd name="connsiteY13" fmla="*/ 1516501 h 1720853"/>
              <a:gd name="connsiteX14" fmla="*/ 1716109 w 1716115"/>
              <a:gd name="connsiteY14" fmla="*/ 1533535 h 1720853"/>
              <a:gd name="connsiteX15" fmla="*/ 186798 w 1716115"/>
              <a:gd name="connsiteY15" fmla="*/ 0 h 1720853"/>
              <a:gd name="connsiteX16" fmla="*/ 280155 w 1716115"/>
              <a:gd name="connsiteY16" fmla="*/ 0 h 1720853"/>
              <a:gd name="connsiteX17" fmla="*/ 297145 w 1716115"/>
              <a:gd name="connsiteY17" fmla="*/ 0 h 1720853"/>
              <a:gd name="connsiteX18" fmla="*/ 1716114 w 1716115"/>
              <a:gd name="connsiteY18" fmla="*/ 1422885 h 1720853"/>
              <a:gd name="connsiteX19" fmla="*/ 1716114 w 1716115"/>
              <a:gd name="connsiteY19" fmla="*/ 1439924 h 1720853"/>
              <a:gd name="connsiteX20" fmla="*/ 280155 w 1716115"/>
              <a:gd name="connsiteY20" fmla="*/ 0 h 1720853"/>
              <a:gd name="connsiteX21" fmla="*/ 373512 w 1716115"/>
              <a:gd name="connsiteY21" fmla="*/ 0 h 1720853"/>
              <a:gd name="connsiteX22" fmla="*/ 390502 w 1716115"/>
              <a:gd name="connsiteY22" fmla="*/ 0 h 1720853"/>
              <a:gd name="connsiteX23" fmla="*/ 1716029 w 1716115"/>
              <a:gd name="connsiteY23" fmla="*/ 1329184 h 1720853"/>
              <a:gd name="connsiteX24" fmla="*/ 1716029 w 1716115"/>
              <a:gd name="connsiteY24" fmla="*/ 1346223 h 1720853"/>
              <a:gd name="connsiteX25" fmla="*/ 1716114 w 1716115"/>
              <a:gd name="connsiteY25" fmla="*/ 1346308 h 1720853"/>
              <a:gd name="connsiteX26" fmla="*/ 373512 w 1716115"/>
              <a:gd name="connsiteY26" fmla="*/ 0 h 1720853"/>
              <a:gd name="connsiteX27" fmla="*/ 466953 w 1716115"/>
              <a:gd name="connsiteY27" fmla="*/ 0 h 1720853"/>
              <a:gd name="connsiteX28" fmla="*/ 483944 w 1716115"/>
              <a:gd name="connsiteY28" fmla="*/ 0 h 1720853"/>
              <a:gd name="connsiteX29" fmla="*/ 1716110 w 1716115"/>
              <a:gd name="connsiteY29" fmla="*/ 1235573 h 1720853"/>
              <a:gd name="connsiteX30" fmla="*/ 1716110 w 1716115"/>
              <a:gd name="connsiteY30" fmla="*/ 1252607 h 1720853"/>
              <a:gd name="connsiteX31" fmla="*/ 466953 w 1716115"/>
              <a:gd name="connsiteY31" fmla="*/ 0 h 1720853"/>
              <a:gd name="connsiteX32" fmla="*/ 560310 w 1716115"/>
              <a:gd name="connsiteY32" fmla="*/ 0 h 1720853"/>
              <a:gd name="connsiteX33" fmla="*/ 577297 w 1716115"/>
              <a:gd name="connsiteY33" fmla="*/ 0 h 1720853"/>
              <a:gd name="connsiteX34" fmla="*/ 1716109 w 1716115"/>
              <a:gd name="connsiteY34" fmla="*/ 1141957 h 1720853"/>
              <a:gd name="connsiteX35" fmla="*/ 1716109 w 1716115"/>
              <a:gd name="connsiteY35" fmla="*/ 1158991 h 1720853"/>
              <a:gd name="connsiteX36" fmla="*/ 560310 w 1716115"/>
              <a:gd name="connsiteY36" fmla="*/ 0 h 1720853"/>
              <a:gd name="connsiteX37" fmla="*/ 653668 w 1716115"/>
              <a:gd name="connsiteY37" fmla="*/ 0 h 1720853"/>
              <a:gd name="connsiteX38" fmla="*/ 670655 w 1716115"/>
              <a:gd name="connsiteY38" fmla="*/ 0 h 1720853"/>
              <a:gd name="connsiteX39" fmla="*/ 1716029 w 1716115"/>
              <a:gd name="connsiteY39" fmla="*/ 1048255 h 1720853"/>
              <a:gd name="connsiteX40" fmla="*/ 1716029 w 1716115"/>
              <a:gd name="connsiteY40" fmla="*/ 1065294 h 1720853"/>
              <a:gd name="connsiteX41" fmla="*/ 1716114 w 1716115"/>
              <a:gd name="connsiteY41" fmla="*/ 1065380 h 1720853"/>
              <a:gd name="connsiteX42" fmla="*/ 653668 w 1716115"/>
              <a:gd name="connsiteY42" fmla="*/ 0 h 1720853"/>
              <a:gd name="connsiteX43" fmla="*/ 747112 w 1716115"/>
              <a:gd name="connsiteY43" fmla="*/ 0 h 1720853"/>
              <a:gd name="connsiteX44" fmla="*/ 764104 w 1716115"/>
              <a:gd name="connsiteY44" fmla="*/ 0 h 1720853"/>
              <a:gd name="connsiteX45" fmla="*/ 1716115 w 1716115"/>
              <a:gd name="connsiteY45" fmla="*/ 954644 h 1720853"/>
              <a:gd name="connsiteX46" fmla="*/ 1716115 w 1716115"/>
              <a:gd name="connsiteY46" fmla="*/ 971678 h 1720853"/>
              <a:gd name="connsiteX47" fmla="*/ 747112 w 1716115"/>
              <a:gd name="connsiteY47" fmla="*/ 0 h 1720853"/>
              <a:gd name="connsiteX48" fmla="*/ 840465 w 1716115"/>
              <a:gd name="connsiteY48" fmla="*/ 0 h 1720853"/>
              <a:gd name="connsiteX49" fmla="*/ 857452 w 1716115"/>
              <a:gd name="connsiteY49" fmla="*/ 0 h 1720853"/>
              <a:gd name="connsiteX50" fmla="*/ 1716109 w 1716115"/>
              <a:gd name="connsiteY50" fmla="*/ 861028 h 1720853"/>
              <a:gd name="connsiteX51" fmla="*/ 1716109 w 1716115"/>
              <a:gd name="connsiteY51" fmla="*/ 878062 h 1720853"/>
              <a:gd name="connsiteX52" fmla="*/ 840465 w 1716115"/>
              <a:gd name="connsiteY52" fmla="*/ 0 h 1720853"/>
              <a:gd name="connsiteX53" fmla="*/ 933823 w 1716115"/>
              <a:gd name="connsiteY53" fmla="*/ 0 h 1720853"/>
              <a:gd name="connsiteX54" fmla="*/ 950810 w 1716115"/>
              <a:gd name="connsiteY54" fmla="*/ 0 h 1720853"/>
              <a:gd name="connsiteX55" fmla="*/ 1716114 w 1716115"/>
              <a:gd name="connsiteY55" fmla="*/ 767327 h 1720853"/>
              <a:gd name="connsiteX56" fmla="*/ 1716114 w 1716115"/>
              <a:gd name="connsiteY56" fmla="*/ 784366 h 1720853"/>
              <a:gd name="connsiteX57" fmla="*/ 1716114 w 1716115"/>
              <a:gd name="connsiteY57" fmla="*/ 784451 h 1720853"/>
              <a:gd name="connsiteX58" fmla="*/ 933823 w 1716115"/>
              <a:gd name="connsiteY58" fmla="*/ 0 h 1720853"/>
              <a:gd name="connsiteX59" fmla="*/ 1027262 w 1716115"/>
              <a:gd name="connsiteY59" fmla="*/ 0 h 1720853"/>
              <a:gd name="connsiteX60" fmla="*/ 1044254 w 1716115"/>
              <a:gd name="connsiteY60" fmla="*/ 0 h 1720853"/>
              <a:gd name="connsiteX61" fmla="*/ 1716110 w 1716115"/>
              <a:gd name="connsiteY61" fmla="*/ 673716 h 1720853"/>
              <a:gd name="connsiteX62" fmla="*/ 1716110 w 1716115"/>
              <a:gd name="connsiteY62" fmla="*/ 690750 h 1720853"/>
              <a:gd name="connsiteX63" fmla="*/ 1027262 w 1716115"/>
              <a:gd name="connsiteY63" fmla="*/ 0 h 1720853"/>
              <a:gd name="connsiteX64" fmla="*/ 1120625 w 1716115"/>
              <a:gd name="connsiteY64" fmla="*/ 0 h 1720853"/>
              <a:gd name="connsiteX65" fmla="*/ 1137612 w 1716115"/>
              <a:gd name="connsiteY65" fmla="*/ 0 h 1720853"/>
              <a:gd name="connsiteX66" fmla="*/ 1716115 w 1716115"/>
              <a:gd name="connsiteY66" fmla="*/ 580100 h 1720853"/>
              <a:gd name="connsiteX67" fmla="*/ 1716115 w 1716115"/>
              <a:gd name="connsiteY67" fmla="*/ 597134 h 1720853"/>
              <a:gd name="connsiteX68" fmla="*/ 1120625 w 1716115"/>
              <a:gd name="connsiteY68" fmla="*/ 0 h 1720853"/>
              <a:gd name="connsiteX69" fmla="*/ 1213978 w 1716115"/>
              <a:gd name="connsiteY69" fmla="*/ 0 h 1720853"/>
              <a:gd name="connsiteX70" fmla="*/ 1230965 w 1716115"/>
              <a:gd name="connsiteY70" fmla="*/ 0 h 1720853"/>
              <a:gd name="connsiteX71" fmla="*/ 1716109 w 1716115"/>
              <a:gd name="connsiteY71" fmla="*/ 486398 h 1720853"/>
              <a:gd name="connsiteX72" fmla="*/ 1716109 w 1716115"/>
              <a:gd name="connsiteY72" fmla="*/ 503437 h 1720853"/>
              <a:gd name="connsiteX73" fmla="*/ 1716109 w 1716115"/>
              <a:gd name="connsiteY73" fmla="*/ 503523 h 1720853"/>
              <a:gd name="connsiteX74" fmla="*/ 1213978 w 1716115"/>
              <a:gd name="connsiteY74" fmla="*/ 0 h 1720853"/>
              <a:gd name="connsiteX75" fmla="*/ 1307422 w 1716115"/>
              <a:gd name="connsiteY75" fmla="*/ 0 h 1720853"/>
              <a:gd name="connsiteX76" fmla="*/ 1324414 w 1716115"/>
              <a:gd name="connsiteY76" fmla="*/ 0 h 1720853"/>
              <a:gd name="connsiteX77" fmla="*/ 1716115 w 1716115"/>
              <a:gd name="connsiteY77" fmla="*/ 392784 h 1720853"/>
              <a:gd name="connsiteX78" fmla="*/ 1716115 w 1716115"/>
              <a:gd name="connsiteY78" fmla="*/ 409821 h 1720853"/>
              <a:gd name="connsiteX79" fmla="*/ 1307422 w 1716115"/>
              <a:gd name="connsiteY79" fmla="*/ 0 h 1720853"/>
              <a:gd name="connsiteX80" fmla="*/ 1400775 w 1716115"/>
              <a:gd name="connsiteY80" fmla="*/ 0 h 1720853"/>
              <a:gd name="connsiteX81" fmla="*/ 1417762 w 1716115"/>
              <a:gd name="connsiteY81" fmla="*/ 0 h 1720853"/>
              <a:gd name="connsiteX82" fmla="*/ 1716109 w 1716115"/>
              <a:gd name="connsiteY82" fmla="*/ 299170 h 1720853"/>
              <a:gd name="connsiteX83" fmla="*/ 1716109 w 1716115"/>
              <a:gd name="connsiteY83" fmla="*/ 316207 h 1720853"/>
              <a:gd name="connsiteX84" fmla="*/ 1400775 w 1716115"/>
              <a:gd name="connsiteY84" fmla="*/ 0 h 1720853"/>
              <a:gd name="connsiteX85" fmla="*/ 1494133 w 1716115"/>
              <a:gd name="connsiteY85" fmla="*/ 0 h 1720853"/>
              <a:gd name="connsiteX86" fmla="*/ 1511120 w 1716115"/>
              <a:gd name="connsiteY86" fmla="*/ 0 h 1720853"/>
              <a:gd name="connsiteX87" fmla="*/ 1716109 w 1716115"/>
              <a:gd name="connsiteY87" fmla="*/ 205556 h 1720853"/>
              <a:gd name="connsiteX88" fmla="*/ 1716109 w 1716115"/>
              <a:gd name="connsiteY88" fmla="*/ 222592 h 1720853"/>
              <a:gd name="connsiteX89" fmla="*/ 1494133 w 1716115"/>
              <a:gd name="connsiteY89" fmla="*/ 0 h 172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716115" h="1720853">
                <a:moveTo>
                  <a:pt x="93358" y="0"/>
                </a:moveTo>
                <a:lnTo>
                  <a:pt x="110348" y="0"/>
                </a:lnTo>
                <a:cubicBezTo>
                  <a:pt x="110348" y="887874"/>
                  <a:pt x="830686" y="1610112"/>
                  <a:pt x="1716029" y="1610112"/>
                </a:cubicBezTo>
                <a:lnTo>
                  <a:pt x="1716029" y="1627151"/>
                </a:lnTo>
                <a:lnTo>
                  <a:pt x="1716115" y="1627237"/>
                </a:lnTo>
                <a:cubicBezTo>
                  <a:pt x="821334" y="1627237"/>
                  <a:pt x="93358" y="897252"/>
                  <a:pt x="93358" y="0"/>
                </a:cubicBezTo>
                <a:close/>
                <a:moveTo>
                  <a:pt x="0" y="0"/>
                </a:moveTo>
                <a:lnTo>
                  <a:pt x="16989" y="0"/>
                </a:lnTo>
                <a:cubicBezTo>
                  <a:pt x="16989" y="939499"/>
                  <a:pt x="779202" y="1703814"/>
                  <a:pt x="1716114" y="1703814"/>
                </a:cubicBezTo>
                <a:lnTo>
                  <a:pt x="1716114" y="1720853"/>
                </a:lnTo>
                <a:cubicBezTo>
                  <a:pt x="769850" y="1720853"/>
                  <a:pt x="0" y="948877"/>
                  <a:pt x="0" y="0"/>
                </a:cubicBezTo>
                <a:close/>
                <a:moveTo>
                  <a:pt x="186798" y="0"/>
                </a:moveTo>
                <a:lnTo>
                  <a:pt x="203788" y="0"/>
                </a:lnTo>
                <a:cubicBezTo>
                  <a:pt x="203788" y="836248"/>
                  <a:pt x="882254" y="1516501"/>
                  <a:pt x="1716109" y="1516501"/>
                </a:cubicBezTo>
                <a:lnTo>
                  <a:pt x="1716109" y="1533535"/>
                </a:lnTo>
                <a:cubicBezTo>
                  <a:pt x="872812" y="1533535"/>
                  <a:pt x="186798" y="845626"/>
                  <a:pt x="186798" y="0"/>
                </a:cubicBezTo>
                <a:close/>
                <a:moveTo>
                  <a:pt x="280155" y="0"/>
                </a:moveTo>
                <a:lnTo>
                  <a:pt x="297145" y="0"/>
                </a:lnTo>
                <a:cubicBezTo>
                  <a:pt x="297145" y="784537"/>
                  <a:pt x="933652" y="1422885"/>
                  <a:pt x="1716114" y="1422885"/>
                </a:cubicBezTo>
                <a:lnTo>
                  <a:pt x="1716114" y="1439924"/>
                </a:lnTo>
                <a:cubicBezTo>
                  <a:pt x="924300" y="1439924"/>
                  <a:pt x="280155" y="794001"/>
                  <a:pt x="280155" y="0"/>
                </a:cubicBezTo>
                <a:close/>
                <a:moveTo>
                  <a:pt x="373512" y="0"/>
                </a:moveTo>
                <a:lnTo>
                  <a:pt x="390502" y="0"/>
                </a:lnTo>
                <a:cubicBezTo>
                  <a:pt x="390502" y="732911"/>
                  <a:pt x="985135" y="1329184"/>
                  <a:pt x="1716029" y="1329184"/>
                </a:cubicBezTo>
                <a:lnTo>
                  <a:pt x="1716029" y="1346223"/>
                </a:lnTo>
                <a:lnTo>
                  <a:pt x="1716114" y="1346308"/>
                </a:lnTo>
                <a:cubicBezTo>
                  <a:pt x="975783" y="1346308"/>
                  <a:pt x="373512" y="742375"/>
                  <a:pt x="373512" y="0"/>
                </a:cubicBezTo>
                <a:close/>
                <a:moveTo>
                  <a:pt x="466953" y="0"/>
                </a:moveTo>
                <a:lnTo>
                  <a:pt x="483944" y="0"/>
                </a:lnTo>
                <a:cubicBezTo>
                  <a:pt x="483944" y="681286"/>
                  <a:pt x="1036704" y="1235573"/>
                  <a:pt x="1716110" y="1235573"/>
                </a:cubicBezTo>
                <a:lnTo>
                  <a:pt x="1716110" y="1252607"/>
                </a:lnTo>
                <a:cubicBezTo>
                  <a:pt x="1027347" y="1252607"/>
                  <a:pt x="466953" y="690664"/>
                  <a:pt x="466953" y="0"/>
                </a:cubicBezTo>
                <a:close/>
                <a:moveTo>
                  <a:pt x="560310" y="0"/>
                </a:moveTo>
                <a:lnTo>
                  <a:pt x="577297" y="0"/>
                </a:lnTo>
                <a:cubicBezTo>
                  <a:pt x="577297" y="629660"/>
                  <a:pt x="1088188" y="1141957"/>
                  <a:pt x="1716109" y="1141957"/>
                </a:cubicBezTo>
                <a:lnTo>
                  <a:pt x="1716109" y="1158991"/>
                </a:lnTo>
                <a:cubicBezTo>
                  <a:pt x="1078835" y="1158991"/>
                  <a:pt x="560310" y="639038"/>
                  <a:pt x="560310" y="0"/>
                </a:cubicBezTo>
                <a:close/>
                <a:moveTo>
                  <a:pt x="653668" y="0"/>
                </a:moveTo>
                <a:lnTo>
                  <a:pt x="670655" y="0"/>
                </a:lnTo>
                <a:cubicBezTo>
                  <a:pt x="670655" y="578035"/>
                  <a:pt x="1139586" y="1048255"/>
                  <a:pt x="1716029" y="1048255"/>
                </a:cubicBezTo>
                <a:lnTo>
                  <a:pt x="1716029" y="1065294"/>
                </a:lnTo>
                <a:lnTo>
                  <a:pt x="1716114" y="1065380"/>
                </a:lnTo>
                <a:cubicBezTo>
                  <a:pt x="1130319" y="1065380"/>
                  <a:pt x="653668" y="587499"/>
                  <a:pt x="653668" y="0"/>
                </a:cubicBezTo>
                <a:close/>
                <a:moveTo>
                  <a:pt x="747112" y="0"/>
                </a:moveTo>
                <a:lnTo>
                  <a:pt x="764104" y="0"/>
                </a:lnTo>
                <a:cubicBezTo>
                  <a:pt x="764104" y="526409"/>
                  <a:pt x="1191155" y="954644"/>
                  <a:pt x="1716115" y="954644"/>
                </a:cubicBezTo>
                <a:lnTo>
                  <a:pt x="1716115" y="971678"/>
                </a:lnTo>
                <a:cubicBezTo>
                  <a:pt x="1181802" y="971678"/>
                  <a:pt x="747112" y="535787"/>
                  <a:pt x="747112" y="0"/>
                </a:cubicBezTo>
                <a:close/>
                <a:moveTo>
                  <a:pt x="840465" y="0"/>
                </a:moveTo>
                <a:lnTo>
                  <a:pt x="857452" y="0"/>
                </a:lnTo>
                <a:cubicBezTo>
                  <a:pt x="857452" y="474783"/>
                  <a:pt x="1242638" y="861028"/>
                  <a:pt x="1716109" y="861028"/>
                </a:cubicBezTo>
                <a:lnTo>
                  <a:pt x="1716109" y="878062"/>
                </a:lnTo>
                <a:cubicBezTo>
                  <a:pt x="1233281" y="878062"/>
                  <a:pt x="840465" y="484162"/>
                  <a:pt x="840465" y="0"/>
                </a:cubicBezTo>
                <a:close/>
                <a:moveTo>
                  <a:pt x="933823" y="0"/>
                </a:moveTo>
                <a:lnTo>
                  <a:pt x="950810" y="0"/>
                </a:lnTo>
                <a:cubicBezTo>
                  <a:pt x="950810" y="423157"/>
                  <a:pt x="1294121" y="767327"/>
                  <a:pt x="1716114" y="767327"/>
                </a:cubicBezTo>
                <a:lnTo>
                  <a:pt x="1716114" y="784366"/>
                </a:lnTo>
                <a:lnTo>
                  <a:pt x="1716114" y="784451"/>
                </a:lnTo>
                <a:cubicBezTo>
                  <a:pt x="1284769" y="784451"/>
                  <a:pt x="933823" y="432536"/>
                  <a:pt x="933823" y="0"/>
                </a:cubicBezTo>
                <a:close/>
                <a:moveTo>
                  <a:pt x="1027262" y="0"/>
                </a:moveTo>
                <a:lnTo>
                  <a:pt x="1044254" y="0"/>
                </a:lnTo>
                <a:cubicBezTo>
                  <a:pt x="1044254" y="371532"/>
                  <a:pt x="1345685" y="673716"/>
                  <a:pt x="1716110" y="673716"/>
                </a:cubicBezTo>
                <a:lnTo>
                  <a:pt x="1716110" y="690750"/>
                </a:lnTo>
                <a:cubicBezTo>
                  <a:pt x="1336248" y="690750"/>
                  <a:pt x="1027262" y="380824"/>
                  <a:pt x="1027262" y="0"/>
                </a:cubicBezTo>
                <a:close/>
                <a:moveTo>
                  <a:pt x="1120625" y="0"/>
                </a:moveTo>
                <a:lnTo>
                  <a:pt x="1137612" y="0"/>
                </a:lnTo>
                <a:cubicBezTo>
                  <a:pt x="1137612" y="319820"/>
                  <a:pt x="1397088" y="580100"/>
                  <a:pt x="1716115" y="580100"/>
                </a:cubicBezTo>
                <a:lnTo>
                  <a:pt x="1716115" y="597134"/>
                </a:lnTo>
                <a:cubicBezTo>
                  <a:pt x="1387736" y="597134"/>
                  <a:pt x="1120625" y="329285"/>
                  <a:pt x="1120625" y="0"/>
                </a:cubicBezTo>
                <a:close/>
                <a:moveTo>
                  <a:pt x="1213978" y="0"/>
                </a:moveTo>
                <a:lnTo>
                  <a:pt x="1230965" y="0"/>
                </a:lnTo>
                <a:cubicBezTo>
                  <a:pt x="1230965" y="268195"/>
                  <a:pt x="1448571" y="486398"/>
                  <a:pt x="1716109" y="486398"/>
                </a:cubicBezTo>
                <a:lnTo>
                  <a:pt x="1716109" y="503437"/>
                </a:lnTo>
                <a:lnTo>
                  <a:pt x="1716109" y="503523"/>
                </a:lnTo>
                <a:cubicBezTo>
                  <a:pt x="1439214" y="503523"/>
                  <a:pt x="1213978" y="277659"/>
                  <a:pt x="1213978" y="0"/>
                </a:cubicBezTo>
                <a:close/>
                <a:moveTo>
                  <a:pt x="1307422" y="0"/>
                </a:moveTo>
                <a:lnTo>
                  <a:pt x="1324414" y="0"/>
                </a:lnTo>
                <a:cubicBezTo>
                  <a:pt x="1324414" y="216569"/>
                  <a:pt x="1500141" y="392784"/>
                  <a:pt x="1716115" y="392784"/>
                </a:cubicBezTo>
                <a:lnTo>
                  <a:pt x="1716115" y="409821"/>
                </a:lnTo>
                <a:cubicBezTo>
                  <a:pt x="1490703" y="409821"/>
                  <a:pt x="1307422" y="225948"/>
                  <a:pt x="1307422" y="0"/>
                </a:cubicBezTo>
                <a:close/>
                <a:moveTo>
                  <a:pt x="1400775" y="0"/>
                </a:moveTo>
                <a:lnTo>
                  <a:pt x="1417762" y="0"/>
                </a:lnTo>
                <a:cubicBezTo>
                  <a:pt x="1417762" y="164944"/>
                  <a:pt x="1551619" y="299170"/>
                  <a:pt x="1716109" y="299170"/>
                </a:cubicBezTo>
                <a:lnTo>
                  <a:pt x="1716109" y="316207"/>
                </a:lnTo>
                <a:cubicBezTo>
                  <a:pt x="1542266" y="316207"/>
                  <a:pt x="1400775" y="174322"/>
                  <a:pt x="1400775" y="0"/>
                </a:cubicBezTo>
                <a:close/>
                <a:moveTo>
                  <a:pt x="1494133" y="0"/>
                </a:moveTo>
                <a:lnTo>
                  <a:pt x="1511120" y="0"/>
                </a:lnTo>
                <a:cubicBezTo>
                  <a:pt x="1511120" y="113318"/>
                  <a:pt x="1603017" y="205556"/>
                  <a:pt x="1716109" y="205556"/>
                </a:cubicBezTo>
                <a:lnTo>
                  <a:pt x="1716109" y="222592"/>
                </a:lnTo>
                <a:cubicBezTo>
                  <a:pt x="1593750" y="222592"/>
                  <a:pt x="1494133" y="122783"/>
                  <a:pt x="1494133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" name="Image 5" descr="preencoded.png">
            <a:extLst>
              <a:ext uri="{FF2B5EF4-FFF2-40B4-BE49-F238E27FC236}">
                <a16:creationId xmlns:a16="http://schemas.microsoft.com/office/drawing/2014/main" xmlns="" id="{D9D7EB49-4BC9-040F-C4CC-5771C5FB312B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7" name="Image 6" descr="preencoded.png">
            <a:extLst>
              <a:ext uri="{FF2B5EF4-FFF2-40B4-BE49-F238E27FC236}">
                <a16:creationId xmlns:a16="http://schemas.microsoft.com/office/drawing/2014/main" xmlns="" id="{3CE04498-C285-EFB8-340C-1A064078152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18" name="Title 19">
            <a:extLst>
              <a:ext uri="{FF2B5EF4-FFF2-40B4-BE49-F238E27FC236}">
                <a16:creationId xmlns:a16="http://schemas.microsoft.com/office/drawing/2014/main" xmlns="" id="{9CBE0ADC-7FA0-F7E3-96EF-BBACB6A90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784" y="1243584"/>
            <a:ext cx="8165592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xmlns="" id="{0F9C0517-D83A-CC55-35B8-B2F990C96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85032" y="2255520"/>
            <a:ext cx="3741928" cy="4306380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xmlns="" id="{CF8BFBBE-0EAE-B647-2648-A5FB0094BF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754112" y="2255520"/>
            <a:ext cx="3741928" cy="4306380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832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387D-9C39-1040-9B1C-E57DF148D3C9}" type="datetimeFigureOut">
              <a:rPr lang="x-none" smtClean="0"/>
              <a:t>5/8/2025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8A4AB-54F0-8646-A2AD-4FA58974D211}" type="slidenum">
              <a:rPr lang="x-none" smtClean="0"/>
              <a:t>‹#›</a:t>
            </a:fld>
            <a:endParaRPr lang="x-none"/>
          </a:p>
        </p:txBody>
      </p:sp>
      <p:sp>
        <p:nvSpPr>
          <p:cNvPr id="7" name="Freeform: Shape 33">
            <a:extLst>
              <a:ext uri="{FF2B5EF4-FFF2-40B4-BE49-F238E27FC236}">
                <a16:creationId xmlns:a16="http://schemas.microsoft.com/office/drawing/2014/main" xmlns="" id="{012FCF2C-454C-D14B-5D3D-3EC206272796}"/>
              </a:ext>
            </a:extLst>
          </p:cNvPr>
          <p:cNvSpPr/>
          <p:nvPr userDrawn="1"/>
        </p:nvSpPr>
        <p:spPr>
          <a:xfrm>
            <a:off x="2062836" y="686475"/>
            <a:ext cx="7774629" cy="6193018"/>
          </a:xfrm>
          <a:custGeom>
            <a:avLst/>
            <a:gdLst>
              <a:gd name="connsiteX0" fmla="*/ 3887320 w 7774629"/>
              <a:gd name="connsiteY0" fmla="*/ 0 h 6193018"/>
              <a:gd name="connsiteX1" fmla="*/ 7774629 w 7774629"/>
              <a:gd name="connsiteY1" fmla="*/ 3884811 h 6193018"/>
              <a:gd name="connsiteX2" fmla="*/ 7774629 w 7774629"/>
              <a:gd name="connsiteY2" fmla="*/ 6193018 h 6193018"/>
              <a:gd name="connsiteX3" fmla="*/ 0 w 7774629"/>
              <a:gd name="connsiteY3" fmla="*/ 6193018 h 6193018"/>
              <a:gd name="connsiteX4" fmla="*/ 0 w 7774629"/>
              <a:gd name="connsiteY4" fmla="*/ 3884811 h 6193018"/>
              <a:gd name="connsiteX5" fmla="*/ 3887320 w 7774629"/>
              <a:gd name="connsiteY5" fmla="*/ 0 h 6193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74629" h="6193018">
                <a:moveTo>
                  <a:pt x="3887320" y="0"/>
                </a:moveTo>
                <a:cubicBezTo>
                  <a:pt x="6034243" y="0"/>
                  <a:pt x="7774629" y="1739299"/>
                  <a:pt x="7774629" y="3884811"/>
                </a:cubicBezTo>
                <a:lnTo>
                  <a:pt x="7774629" y="6193018"/>
                </a:lnTo>
                <a:lnTo>
                  <a:pt x="0" y="6193018"/>
                </a:lnTo>
                <a:lnTo>
                  <a:pt x="0" y="3884811"/>
                </a:lnTo>
                <a:cubicBezTo>
                  <a:pt x="0" y="1739299"/>
                  <a:pt x="1740414" y="0"/>
                  <a:pt x="3887320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  <a:alpha val="99000"/>
            </a:schemeClr>
          </a:solidFill>
          <a:ln w="543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reeform: Shape 45">
            <a:extLst>
              <a:ext uri="{FF2B5EF4-FFF2-40B4-BE49-F238E27FC236}">
                <a16:creationId xmlns:a16="http://schemas.microsoft.com/office/drawing/2014/main" xmlns="" id="{BA817C48-4CE9-4869-DBFA-EA8FD68C32AB}"/>
              </a:ext>
            </a:extLst>
          </p:cNvPr>
          <p:cNvSpPr/>
          <p:nvPr userDrawn="1"/>
        </p:nvSpPr>
        <p:spPr>
          <a:xfrm>
            <a:off x="7610252" y="1"/>
            <a:ext cx="2273668" cy="3147998"/>
          </a:xfrm>
          <a:custGeom>
            <a:avLst/>
            <a:gdLst>
              <a:gd name="connsiteX0" fmla="*/ 183295 w 2273668"/>
              <a:gd name="connsiteY0" fmla="*/ 0 h 3147998"/>
              <a:gd name="connsiteX1" fmla="*/ 2273668 w 2273668"/>
              <a:gd name="connsiteY1" fmla="*/ 0 h 3147998"/>
              <a:gd name="connsiteX2" fmla="*/ 2273668 w 2273668"/>
              <a:gd name="connsiteY2" fmla="*/ 3147998 h 3147998"/>
              <a:gd name="connsiteX3" fmla="*/ 2096300 w 2273668"/>
              <a:gd name="connsiteY3" fmla="*/ 3147998 h 3147998"/>
              <a:gd name="connsiteX4" fmla="*/ 2033714 w 2273668"/>
              <a:gd name="connsiteY4" fmla="*/ 3144814 h 3147998"/>
              <a:gd name="connsiteX5" fmla="*/ 0 w 2273668"/>
              <a:gd name="connsiteY5" fmla="*/ 886966 h 3147998"/>
              <a:gd name="connsiteX6" fmla="*/ 178732 w 2273668"/>
              <a:gd name="connsiteY6" fmla="*/ 9417 h 314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3668" h="3147998">
                <a:moveTo>
                  <a:pt x="183295" y="0"/>
                </a:moveTo>
                <a:lnTo>
                  <a:pt x="2273668" y="0"/>
                </a:lnTo>
                <a:lnTo>
                  <a:pt x="2273668" y="3147998"/>
                </a:lnTo>
                <a:lnTo>
                  <a:pt x="2096300" y="3147998"/>
                </a:lnTo>
                <a:lnTo>
                  <a:pt x="2033714" y="3144814"/>
                </a:lnTo>
                <a:cubicBezTo>
                  <a:pt x="895944" y="3028420"/>
                  <a:pt x="0" y="2060597"/>
                  <a:pt x="0" y="886966"/>
                </a:cubicBezTo>
                <a:cubicBezTo>
                  <a:pt x="0" y="576250"/>
                  <a:pt x="63712" y="279606"/>
                  <a:pt x="178732" y="941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reeform: Shape 42">
            <a:extLst>
              <a:ext uri="{FF2B5EF4-FFF2-40B4-BE49-F238E27FC236}">
                <a16:creationId xmlns:a16="http://schemas.microsoft.com/office/drawing/2014/main" xmlns="" id="{6D243C1C-728D-A9E3-1412-7A4F3339F83B}"/>
              </a:ext>
            </a:extLst>
          </p:cNvPr>
          <p:cNvSpPr/>
          <p:nvPr userDrawn="1"/>
        </p:nvSpPr>
        <p:spPr>
          <a:xfrm>
            <a:off x="9883919" y="2"/>
            <a:ext cx="2254928" cy="3141557"/>
          </a:xfrm>
          <a:custGeom>
            <a:avLst/>
            <a:gdLst>
              <a:gd name="connsiteX0" fmla="*/ 0 w 2254928"/>
              <a:gd name="connsiteY0" fmla="*/ 0 h 3141557"/>
              <a:gd name="connsiteX1" fmla="*/ 2080472 w 2254928"/>
              <a:gd name="connsiteY1" fmla="*/ 0 h 3141557"/>
              <a:gd name="connsiteX2" fmla="*/ 2154269 w 2254928"/>
              <a:gd name="connsiteY2" fmla="*/ 202607 h 3141557"/>
              <a:gd name="connsiteX3" fmla="*/ 2254928 w 2254928"/>
              <a:gd name="connsiteY3" fmla="*/ 871976 h 3141557"/>
              <a:gd name="connsiteX4" fmla="*/ 231934 w 2254928"/>
              <a:gd name="connsiteY4" fmla="*/ 3128339 h 3141557"/>
              <a:gd name="connsiteX5" fmla="*/ 19 w 2254928"/>
              <a:gd name="connsiteY5" fmla="*/ 3141557 h 3141557"/>
              <a:gd name="connsiteX6" fmla="*/ 0 w 2254928"/>
              <a:gd name="connsiteY6" fmla="*/ 3141557 h 3141557"/>
              <a:gd name="connsiteX7" fmla="*/ 0 w 2254928"/>
              <a:gd name="connsiteY7" fmla="*/ 2729990 h 3141557"/>
              <a:gd name="connsiteX8" fmla="*/ 0 w 2254928"/>
              <a:gd name="connsiteY8" fmla="*/ 2344136 h 3141557"/>
              <a:gd name="connsiteX9" fmla="*/ 0 w 2254928"/>
              <a:gd name="connsiteY9" fmla="*/ 1983167 h 3141557"/>
              <a:gd name="connsiteX10" fmla="*/ 0 w 2254928"/>
              <a:gd name="connsiteY10" fmla="*/ 1646252 h 3141557"/>
              <a:gd name="connsiteX11" fmla="*/ 0 w 2254928"/>
              <a:gd name="connsiteY11" fmla="*/ 1332565 h 3141557"/>
              <a:gd name="connsiteX12" fmla="*/ 0 w 2254928"/>
              <a:gd name="connsiteY12" fmla="*/ 1041273 h 3141557"/>
              <a:gd name="connsiteX13" fmla="*/ 0 w 2254928"/>
              <a:gd name="connsiteY13" fmla="*/ 771549 h 3141557"/>
              <a:gd name="connsiteX14" fmla="*/ 0 w 2254928"/>
              <a:gd name="connsiteY14" fmla="*/ 522561 h 3141557"/>
              <a:gd name="connsiteX15" fmla="*/ 0 w 2254928"/>
              <a:gd name="connsiteY15" fmla="*/ 293482 h 3141557"/>
              <a:gd name="connsiteX16" fmla="*/ 0 w 2254928"/>
              <a:gd name="connsiteY16" fmla="*/ 83481 h 3141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54928" h="3141557">
                <a:moveTo>
                  <a:pt x="0" y="0"/>
                </a:moveTo>
                <a:lnTo>
                  <a:pt x="2080472" y="0"/>
                </a:lnTo>
                <a:lnTo>
                  <a:pt x="2154269" y="202607"/>
                </a:lnTo>
                <a:cubicBezTo>
                  <a:pt x="2219730" y="414134"/>
                  <a:pt x="2254928" y="638939"/>
                  <a:pt x="2254928" y="871976"/>
                </a:cubicBezTo>
                <a:cubicBezTo>
                  <a:pt x="2254928" y="2045607"/>
                  <a:pt x="1374977" y="3005515"/>
                  <a:pt x="231934" y="3128339"/>
                </a:cubicBezTo>
                <a:lnTo>
                  <a:pt x="19" y="3141557"/>
                </a:lnTo>
                <a:lnTo>
                  <a:pt x="0" y="3141557"/>
                </a:lnTo>
                <a:lnTo>
                  <a:pt x="0" y="2729990"/>
                </a:lnTo>
                <a:lnTo>
                  <a:pt x="0" y="2344136"/>
                </a:lnTo>
                <a:lnTo>
                  <a:pt x="0" y="1983167"/>
                </a:lnTo>
                <a:lnTo>
                  <a:pt x="0" y="1646252"/>
                </a:lnTo>
                <a:lnTo>
                  <a:pt x="0" y="1332565"/>
                </a:lnTo>
                <a:lnTo>
                  <a:pt x="0" y="1041273"/>
                </a:lnTo>
                <a:lnTo>
                  <a:pt x="0" y="771549"/>
                </a:lnTo>
                <a:lnTo>
                  <a:pt x="0" y="522561"/>
                </a:lnTo>
                <a:lnTo>
                  <a:pt x="0" y="293482"/>
                </a:lnTo>
                <a:lnTo>
                  <a:pt x="0" y="8348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reeform: Shape 48">
            <a:extLst>
              <a:ext uri="{FF2B5EF4-FFF2-40B4-BE49-F238E27FC236}">
                <a16:creationId xmlns:a16="http://schemas.microsoft.com/office/drawing/2014/main" xmlns="" id="{CAA25E47-F6E2-2EF8-21A3-A6DF075B69D6}"/>
              </a:ext>
            </a:extLst>
          </p:cNvPr>
          <p:cNvSpPr/>
          <p:nvPr userDrawn="1"/>
        </p:nvSpPr>
        <p:spPr>
          <a:xfrm>
            <a:off x="8395730" y="2"/>
            <a:ext cx="2959203" cy="2352793"/>
          </a:xfrm>
          <a:custGeom>
            <a:avLst/>
            <a:gdLst>
              <a:gd name="connsiteX0" fmla="*/ 289830 w 2959203"/>
              <a:gd name="connsiteY0" fmla="*/ 0 h 2352793"/>
              <a:gd name="connsiteX1" fmla="*/ 2669374 w 2959203"/>
              <a:gd name="connsiteY1" fmla="*/ 0 h 2352793"/>
              <a:gd name="connsiteX2" fmla="*/ 2706511 w 2959203"/>
              <a:gd name="connsiteY2" fmla="*/ 49584 h 2352793"/>
              <a:gd name="connsiteX3" fmla="*/ 2951565 w 2959203"/>
              <a:gd name="connsiteY3" fmla="*/ 724493 h 2352793"/>
              <a:gd name="connsiteX4" fmla="*/ 2959203 w 2959203"/>
              <a:gd name="connsiteY4" fmla="*/ 875514 h 2352793"/>
              <a:gd name="connsiteX5" fmla="*/ 2959203 w 2959203"/>
              <a:gd name="connsiteY5" fmla="*/ 875554 h 2352793"/>
              <a:gd name="connsiteX6" fmla="*/ 2951565 w 2959203"/>
              <a:gd name="connsiteY6" fmla="*/ 1026575 h 2352793"/>
              <a:gd name="connsiteX7" fmla="*/ 1479602 w 2959203"/>
              <a:gd name="connsiteY7" fmla="*/ 2352793 h 2352793"/>
              <a:gd name="connsiteX8" fmla="*/ 0 w 2959203"/>
              <a:gd name="connsiteY8" fmla="*/ 875534 h 2352793"/>
              <a:gd name="connsiteX9" fmla="*/ 252694 w 2959203"/>
              <a:gd name="connsiteY9" fmla="*/ 49584 h 2352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59203" h="2352793">
                <a:moveTo>
                  <a:pt x="289830" y="0"/>
                </a:moveTo>
                <a:lnTo>
                  <a:pt x="2669374" y="0"/>
                </a:lnTo>
                <a:lnTo>
                  <a:pt x="2706511" y="49584"/>
                </a:lnTo>
                <a:cubicBezTo>
                  <a:pt x="2839459" y="246061"/>
                  <a:pt x="2926309" y="476187"/>
                  <a:pt x="2951565" y="724493"/>
                </a:cubicBezTo>
                <a:lnTo>
                  <a:pt x="2959203" y="875514"/>
                </a:lnTo>
                <a:lnTo>
                  <a:pt x="2959203" y="875554"/>
                </a:lnTo>
                <a:lnTo>
                  <a:pt x="2951565" y="1026575"/>
                </a:lnTo>
                <a:cubicBezTo>
                  <a:pt x="2875795" y="1771492"/>
                  <a:pt x="2245691" y="2352793"/>
                  <a:pt x="1479602" y="2352793"/>
                </a:cubicBezTo>
                <a:cubicBezTo>
                  <a:pt x="662440" y="2352793"/>
                  <a:pt x="0" y="1691401"/>
                  <a:pt x="0" y="875534"/>
                </a:cubicBezTo>
                <a:cubicBezTo>
                  <a:pt x="0" y="569583"/>
                  <a:pt x="93156" y="285356"/>
                  <a:pt x="252694" y="495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39">
            <a:extLst>
              <a:ext uri="{FF2B5EF4-FFF2-40B4-BE49-F238E27FC236}">
                <a16:creationId xmlns:a16="http://schemas.microsoft.com/office/drawing/2014/main" xmlns="" id="{390BB056-2144-D774-2F5B-A2F75C84E21D}"/>
              </a:ext>
            </a:extLst>
          </p:cNvPr>
          <p:cNvSpPr/>
          <p:nvPr userDrawn="1"/>
        </p:nvSpPr>
        <p:spPr>
          <a:xfrm>
            <a:off x="1390854" y="3130662"/>
            <a:ext cx="3106248" cy="3748831"/>
          </a:xfrm>
          <a:custGeom>
            <a:avLst/>
            <a:gdLst>
              <a:gd name="connsiteX0" fmla="*/ 0 w 3106248"/>
              <a:gd name="connsiteY0" fmla="*/ 0 h 3748831"/>
              <a:gd name="connsiteX1" fmla="*/ 3106248 w 3106248"/>
              <a:gd name="connsiteY1" fmla="*/ 3748831 h 3748831"/>
              <a:gd name="connsiteX2" fmla="*/ 0 w 3106248"/>
              <a:gd name="connsiteY2" fmla="*/ 3748831 h 374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6248" h="3748831">
                <a:moveTo>
                  <a:pt x="0" y="0"/>
                </a:moveTo>
                <a:lnTo>
                  <a:pt x="3106248" y="3748831"/>
                </a:lnTo>
                <a:lnTo>
                  <a:pt x="0" y="3748831"/>
                </a:lnTo>
                <a:close/>
              </a:path>
            </a:pathLst>
          </a:custGeom>
          <a:solidFill>
            <a:schemeClr val="accent2">
              <a:alpha val="9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: Shape 36">
            <a:extLst>
              <a:ext uri="{FF2B5EF4-FFF2-40B4-BE49-F238E27FC236}">
                <a16:creationId xmlns:a16="http://schemas.microsoft.com/office/drawing/2014/main" xmlns="" id="{2A3A4B41-1B19-0A79-12C4-D1BF1B751ACC}"/>
              </a:ext>
            </a:extLst>
          </p:cNvPr>
          <p:cNvSpPr/>
          <p:nvPr userDrawn="1"/>
        </p:nvSpPr>
        <p:spPr>
          <a:xfrm>
            <a:off x="0" y="3130661"/>
            <a:ext cx="1400640" cy="3748832"/>
          </a:xfrm>
          <a:custGeom>
            <a:avLst/>
            <a:gdLst>
              <a:gd name="connsiteX0" fmla="*/ 1400640 w 1400640"/>
              <a:gd name="connsiteY0" fmla="*/ 0 h 3748832"/>
              <a:gd name="connsiteX1" fmla="*/ 1400640 w 1400640"/>
              <a:gd name="connsiteY1" fmla="*/ 3748832 h 3748832"/>
              <a:gd name="connsiteX2" fmla="*/ 0 w 1400640"/>
              <a:gd name="connsiteY2" fmla="*/ 3748832 h 3748832"/>
              <a:gd name="connsiteX3" fmla="*/ 0 w 1400640"/>
              <a:gd name="connsiteY3" fmla="*/ 1684743 h 3748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0640" h="3748832">
                <a:moveTo>
                  <a:pt x="1400640" y="0"/>
                </a:moveTo>
                <a:lnTo>
                  <a:pt x="1400640" y="3748832"/>
                </a:lnTo>
                <a:lnTo>
                  <a:pt x="0" y="3748832"/>
                </a:lnTo>
                <a:lnTo>
                  <a:pt x="0" y="16847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649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387D-9C39-1040-9B1C-E57DF148D3C9}" type="datetimeFigureOut">
              <a:rPr lang="x-none" smtClean="0"/>
              <a:t>5/8/2025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629194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387D-9C39-1040-9B1C-E57DF148D3C9}" type="datetimeFigureOut">
              <a:rPr lang="x-none" smtClean="0"/>
              <a:t>5/8/2025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Image 0" descr="preencoded.png">
            <a:extLst>
              <a:ext uri="{FF2B5EF4-FFF2-40B4-BE49-F238E27FC236}">
                <a16:creationId xmlns:a16="http://schemas.microsoft.com/office/drawing/2014/main" xmlns="" id="{EC7B7767-16BE-886C-ADE9-6CEA57EC3C37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1" name="Image 1" descr="preencoded.png">
            <a:extLst>
              <a:ext uri="{FF2B5EF4-FFF2-40B4-BE49-F238E27FC236}">
                <a16:creationId xmlns:a16="http://schemas.microsoft.com/office/drawing/2014/main" xmlns="" id="{212D6024-37F3-1E3E-5691-4B10F701BDF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12" name="Image 5" descr="preencoded.png">
            <a:extLst>
              <a:ext uri="{FF2B5EF4-FFF2-40B4-BE49-F238E27FC236}">
                <a16:creationId xmlns:a16="http://schemas.microsoft.com/office/drawing/2014/main" xmlns="" id="{32A0EEC4-0FFE-93B7-4766-67EC218DAEE8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3" name="Image 6" descr="preencoded.png">
            <a:extLst>
              <a:ext uri="{FF2B5EF4-FFF2-40B4-BE49-F238E27FC236}">
                <a16:creationId xmlns:a16="http://schemas.microsoft.com/office/drawing/2014/main" xmlns="" id="{F1D696B3-C77C-5CCB-FC04-BA2D1766EEF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353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387D-9C39-1040-9B1C-E57DF148D3C9}" type="datetimeFigureOut">
              <a:rPr lang="x-none" smtClean="0"/>
              <a:t>5/8/2025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reeform: Shape 6">
            <a:extLst>
              <a:ext uri="{FF2B5EF4-FFF2-40B4-BE49-F238E27FC236}">
                <a16:creationId xmlns:a16="http://schemas.microsoft.com/office/drawing/2014/main" xmlns="" id="{0AAC4052-F716-BE46-D0ED-C1A50A99C043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reeform: Shape 8">
            <a:extLst>
              <a:ext uri="{FF2B5EF4-FFF2-40B4-BE49-F238E27FC236}">
                <a16:creationId xmlns:a16="http://schemas.microsoft.com/office/drawing/2014/main" xmlns="" id="{7029C032-F14B-0EF0-74CB-12B80E277F57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047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387D-9C39-1040-9B1C-E57DF148D3C9}" type="datetimeFigureOut">
              <a:rPr lang="x-none" smtClean="0"/>
              <a:t>5/8/2025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reeform: Shape 5">
            <a:extLst>
              <a:ext uri="{FF2B5EF4-FFF2-40B4-BE49-F238E27FC236}">
                <a16:creationId xmlns:a16="http://schemas.microsoft.com/office/drawing/2014/main" xmlns="" id="{5543FAE2-B4C2-4450-EFB2-11E1BE921518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reeform: Shape 7">
            <a:extLst>
              <a:ext uri="{FF2B5EF4-FFF2-40B4-BE49-F238E27FC236}">
                <a16:creationId xmlns:a16="http://schemas.microsoft.com/office/drawing/2014/main" xmlns="" id="{5EBD111C-D36C-3B83-025A-F2226648A3E7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805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387D-9C39-1040-9B1C-E57DF148D3C9}" type="datetimeFigureOut">
              <a:rPr lang="x-none" smtClean="0"/>
              <a:t>5/8/2025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reeform: Shape 10">
            <a:extLst>
              <a:ext uri="{FF2B5EF4-FFF2-40B4-BE49-F238E27FC236}">
                <a16:creationId xmlns:a16="http://schemas.microsoft.com/office/drawing/2014/main" xmlns="" id="{DB83DB15-0888-FE11-B238-526E596A023D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941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387D-9C39-1040-9B1C-E57DF148D3C9}" type="datetimeFigureOut">
              <a:rPr lang="x-none" smtClean="0"/>
              <a:t>5/8/2025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reeform: Shape 10">
            <a:extLst>
              <a:ext uri="{FF2B5EF4-FFF2-40B4-BE49-F238E27FC236}">
                <a16:creationId xmlns:a16="http://schemas.microsoft.com/office/drawing/2014/main" xmlns="" id="{778E16BD-C255-2885-6562-AAF8BC1B3F06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157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820387D-9C39-1040-9B1C-E57DF148D3C9}" type="datetimeFigureOut">
              <a:rPr lang="x-none" smtClean="0"/>
              <a:t>5/8/2025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136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  <p:sldLayoutId id="2147483727" r:id="rId17"/>
    <p:sldLayoutId id="2147483664" r:id="rId18"/>
    <p:sldLayoutId id="2147483667" r:id="rId19"/>
    <p:sldLayoutId id="2147483668" r:id="rId20"/>
    <p:sldLayoutId id="2147483669" r:id="rId21"/>
    <p:sldLayoutId id="2147483673" r:id="rId22"/>
    <p:sldLayoutId id="2147483671" r:id="rId23"/>
    <p:sldLayoutId id="2147483655" r:id="rId24"/>
    <p:sldLayoutId id="2147483674" r:id="rId25"/>
    <p:sldLayoutId id="2147483654" r:id="rId2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4BDCB6-0FDC-D11A-59B7-A611C44CD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x-non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and Clinical Assessment in Nursing Education </a:t>
            </a:r>
            <a:r>
              <a:rPr lang="x-none" sz="2000" dirty="0"/>
              <a:t/>
            </a:r>
            <a:br>
              <a:rPr lang="x-none" sz="2000" dirty="0"/>
            </a:br>
            <a:endParaRPr lang="x-none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39C7A0-4ACC-FA7D-85EE-C3C543804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423795"/>
            <a:ext cx="10018713" cy="2814411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2800" b="1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Standards of Teacher Competence for Educational Assessment of Students</a:t>
            </a:r>
          </a:p>
          <a:p>
            <a:pPr marL="0" indent="0" algn="ctr">
              <a:buNone/>
            </a:pPr>
            <a:endParaRPr lang="en-US" sz="2400" cap="none" dirty="0"/>
          </a:p>
          <a:p>
            <a:pPr marL="0" indent="0" algn="ctr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Supervision of:</a:t>
            </a:r>
          </a:p>
          <a:p>
            <a:pPr marL="0" indent="0" algn="ctr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Karamalawy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Helmy</a:t>
            </a:r>
          </a:p>
          <a:p>
            <a:pPr marL="0" indent="0" algn="ctr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Ass. Prof Dr. Heba Ahmed</a:t>
            </a:r>
          </a:p>
          <a:p>
            <a:pPr marL="0" indent="0" algn="ctr">
              <a:lnSpc>
                <a:spcPct val="100000"/>
              </a:lnSpc>
              <a:spcAft>
                <a:spcPts val="800"/>
              </a:spcAft>
              <a:buNone/>
            </a:pPr>
            <a:endParaRPr lang="en-US" sz="2400" dirty="0"/>
          </a:p>
          <a:p>
            <a:pPr marL="0" indent="0" algn="ctr">
              <a:buNone/>
            </a:pPr>
            <a:endParaRPr lang="x-non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85274C7-60A1-F700-06D7-F4D6922E6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6" name="Picture 5" descr="C:\Users\SoftLaptop\Desktop\images.jpg">
            <a:extLst>
              <a:ext uri="{FF2B5EF4-FFF2-40B4-BE49-F238E27FC236}">
                <a16:creationId xmlns:a16="http://schemas.microsoft.com/office/drawing/2014/main" xmlns="" id="{3711F83E-6F53-4AE2-0842-D6E5E9E4CC3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32091" cy="171123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C:\Users\SoftLaptop\Desktop\vWZAT2xaqG.png">
            <a:extLst>
              <a:ext uri="{FF2B5EF4-FFF2-40B4-BE49-F238E27FC236}">
                <a16:creationId xmlns:a16="http://schemas.microsoft.com/office/drawing/2014/main" xmlns="" id="{BFB6F364-5AE7-81DB-F940-4CCFA0853FF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4102" y="23583"/>
            <a:ext cx="1357842" cy="14932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3335383" y="5105394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2400" b="1" spc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Prepared By:</a:t>
            </a:r>
          </a:p>
          <a:p>
            <a:pPr lvl="0" algn="ctr"/>
            <a:r>
              <a:rPr lang="en-US" sz="2400" b="1" spc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 </a:t>
            </a:r>
            <a:r>
              <a:rPr lang="en-US" sz="2000" spc="1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Gawabreh</a:t>
            </a:r>
            <a:r>
              <a:rPr lang="en-US" sz="2000" spc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ctr"/>
            <a:r>
              <a:rPr lang="en-US" sz="2000" spc="1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Mahran</a:t>
            </a:r>
            <a:r>
              <a:rPr lang="en-US" sz="2000" spc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Nasrallah</a:t>
            </a:r>
            <a:endParaRPr lang="ar-SA" sz="2000" spc="1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en-US" sz="2000" spc="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Abdallah </a:t>
            </a:r>
            <a:r>
              <a:rPr lang="en-US" sz="2000" spc="1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gashan</a:t>
            </a:r>
            <a:r>
              <a:rPr lang="en-US" sz="2000" spc="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929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0A3C43-4844-0493-73B5-55E65AF5D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7556" y="136"/>
            <a:ext cx="10018713" cy="1752599"/>
          </a:xfrm>
        </p:spPr>
        <p:txBody>
          <a:bodyPr>
            <a:normAutofit/>
          </a:bodyPr>
          <a:lstStyle/>
          <a:p>
            <a:r>
              <a:rPr lang="en-US" sz="4400" b="1" cap="none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Competency 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e</a:t>
            </a:r>
            <a:r>
              <a:rPr lang="en-US" sz="4400" b="1" cap="none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lements: </a:t>
            </a:r>
            <a:endParaRPr lang="x-none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D3EDF38E-BD59-7DA3-FDAC-466A971232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6742324"/>
              </p:ext>
            </p:extLst>
          </p:nvPr>
        </p:nvGraphicFramePr>
        <p:xfrm>
          <a:off x="1484313" y="2247833"/>
          <a:ext cx="10018712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3542F7A-727F-6F46-D0D1-0BC0FA510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372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2823" y="253970"/>
            <a:ext cx="9644616" cy="768096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Aft>
                <a:spcPts val="1000"/>
              </a:spcAft>
            </a:pPr>
            <a:r>
              <a:rPr lang="en-US" b="1" cap="none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Teachers’ competency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</a:t>
            </a:r>
            <a:r>
              <a:rPr lang="en-US" b="1" cap="none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 a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</a:t>
            </a:r>
            <a:r>
              <a:rPr lang="en-US" b="1" cap="none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oncept</a:t>
            </a:r>
            <a:endParaRPr lang="ar-EG" b="1" cap="non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2411" y="1239253"/>
            <a:ext cx="10600510" cy="4981073"/>
          </a:xfrm>
        </p:spPr>
        <p:txBody>
          <a:bodyPr>
            <a:normAutofit/>
          </a:bodyPr>
          <a:lstStyle/>
          <a:p>
            <a:pPr lvl="0"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It involves tacit and explicit knowledge,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cognitive and practical skills</a:t>
            </a:r>
            <a:r>
              <a:rPr lang="en-U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as well as dispositions such as </a:t>
            </a:r>
            <a:r>
              <a:rPr lang="en-US" u="sng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motivation</a:t>
            </a:r>
            <a:r>
              <a:rPr lang="en-U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</a:t>
            </a:r>
            <a:r>
              <a:rPr lang="en-US" u="sng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beliefs</a:t>
            </a:r>
            <a:r>
              <a:rPr lang="en-U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</a:t>
            </a:r>
            <a:r>
              <a:rPr lang="en-US" u="sng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value orientations and emotions</a:t>
            </a:r>
            <a:r>
              <a:rPr lang="en-U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</a:p>
          <a:p>
            <a:pPr lvl="0"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It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enables teachers to meet complex demands</a:t>
            </a:r>
            <a:r>
              <a:rPr lang="en-U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by mobilizing psycho-social resources in context, deploying them in a coherent way. </a:t>
            </a:r>
          </a:p>
          <a:p>
            <a:pPr marL="342900" lvl="0" indent="-342900" algn="just">
              <a:lnSpc>
                <a:spcPct val="120000"/>
              </a:lnSpc>
              <a:spcAft>
                <a:spcPts val="1000"/>
              </a:spcAft>
              <a:buFont typeface="+mj-lt"/>
              <a:buAutoNum type="arabicPeriod"/>
            </a:pPr>
            <a:endParaRPr lang="en-US" sz="20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191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2823" y="253970"/>
            <a:ext cx="9644616" cy="768096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Aft>
                <a:spcPts val="1000"/>
              </a:spcAft>
            </a:pPr>
            <a:r>
              <a:rPr lang="en-US" b="1" cap="none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Teachers’ competency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</a:t>
            </a:r>
            <a:r>
              <a:rPr lang="en-US" b="1" cap="none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 a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</a:t>
            </a:r>
            <a:r>
              <a:rPr lang="en-US" b="1" cap="none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oncept</a:t>
            </a:r>
            <a:endParaRPr lang="ar-EG" b="1" cap="non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6102" y="1254034"/>
            <a:ext cx="10600510" cy="3947389"/>
          </a:xfrm>
        </p:spPr>
        <p:txBody>
          <a:bodyPr>
            <a:normAutofit/>
          </a:bodyPr>
          <a:lstStyle/>
          <a:p>
            <a:pPr lvl="0"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It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empowers the teacher </a:t>
            </a:r>
            <a:r>
              <a:rPr lang="en-U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to act professionally and appropriately in a situation. </a:t>
            </a:r>
          </a:p>
          <a:p>
            <a:pPr lvl="0"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It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helps to ensure teachers' undertaking of tasks effectively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(achieving the desired outcome) and efficiently</a:t>
            </a:r>
            <a:r>
              <a:rPr lang="en-US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(optimizing resources and efforts). </a:t>
            </a:r>
          </a:p>
          <a:p>
            <a:pPr marL="342900" lvl="0" indent="-342900" algn="just">
              <a:lnSpc>
                <a:spcPct val="120000"/>
              </a:lnSpc>
              <a:spcAft>
                <a:spcPts val="1000"/>
              </a:spcAft>
              <a:buFont typeface="+mj-lt"/>
              <a:buAutoNum type="arabicPeriod"/>
            </a:pPr>
            <a:endParaRPr lang="en-US" sz="20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63A3B-78C7-47BE-AE5E-E10140E04643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2416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2823" y="240907"/>
            <a:ext cx="9644616" cy="768096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Aft>
                <a:spcPts val="1000"/>
              </a:spcAft>
            </a:pPr>
            <a:r>
              <a:rPr lang="en-US" b="1" cap="none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Teachers’ competency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</a:t>
            </a:r>
            <a:r>
              <a:rPr lang="en-US" b="1" cap="none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 a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</a:t>
            </a:r>
            <a:r>
              <a:rPr lang="en-US" b="1" cap="none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oncept</a:t>
            </a:r>
            <a:endParaRPr lang="ar-EG" b="1" cap="non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239253"/>
            <a:ext cx="10561321" cy="498107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Learning </a:t>
            </a:r>
            <a:r>
              <a:rPr lang="en-U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to know as teachers concerns the several aspects of knowledge required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Learning to feel as teachers - professional identity: intellectual and emotional aspects.  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Learning to act as teachers - integrating thoughts, knowledge and dispositions in practices that are informed by consistent principles.</a:t>
            </a:r>
          </a:p>
          <a:p>
            <a:pPr marL="342900" lvl="0" indent="-342900" algn="just">
              <a:lnSpc>
                <a:spcPct val="120000"/>
              </a:lnSpc>
              <a:spcAft>
                <a:spcPts val="1000"/>
              </a:spcAft>
              <a:buFont typeface="+mj-lt"/>
              <a:buAutoNum type="arabicPeriod"/>
            </a:pPr>
            <a:endParaRPr lang="en-US" sz="20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63A3B-78C7-47BE-AE5E-E10140E04643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60602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10" y="191062"/>
            <a:ext cx="9761278" cy="76809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n-US" sz="4400" b="1" cap="none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Competency 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f</a:t>
            </a:r>
            <a:r>
              <a:rPr lang="en-US" sz="4400" b="1" cap="none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ramework</a:t>
            </a:r>
            <a:endParaRPr lang="ar-EG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9486116"/>
              </p:ext>
            </p:extLst>
          </p:nvPr>
        </p:nvGraphicFramePr>
        <p:xfrm>
          <a:off x="544011" y="1311275"/>
          <a:ext cx="11389228" cy="5102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2484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481" y="195393"/>
            <a:ext cx="10013624" cy="768096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 Competency Framework Cont.. </a:t>
            </a:r>
            <a:endParaRPr lang="ar-EG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481" y="1203158"/>
            <a:ext cx="11238438" cy="5354053"/>
          </a:xfrm>
        </p:spPr>
        <p:txBody>
          <a:bodyPr>
            <a:normAutofit/>
          </a:bodyPr>
          <a:lstStyle/>
          <a:p>
            <a:pPr marL="457200" lvl="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Field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Competencies: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Field competencies are the abilities and knowledge that a teacher must have in their specific discipline (e.g., mathematics, science, language) to deliver content accurately, effectively, and in a way that supports student understanding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609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480" y="579441"/>
            <a:ext cx="10129371" cy="768096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 Competency Framework Cont.. </a:t>
            </a:r>
            <a:endParaRPr lang="ar-EG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734" y="1703078"/>
            <a:ext cx="11354186" cy="5354053"/>
          </a:xfrm>
        </p:spPr>
        <p:txBody>
          <a:bodyPr>
            <a:normAutofit/>
          </a:bodyPr>
          <a:lstStyle/>
          <a:p>
            <a:pPr marL="514350" lvl="0" indent="-514350" algn="just">
              <a:lnSpc>
                <a:spcPct val="100000"/>
              </a:lnSpc>
              <a:spcBef>
                <a:spcPts val="0"/>
              </a:spcBef>
              <a:buAutoNum type="arabicPeriod" startAt="2"/>
            </a:pPr>
            <a:r>
              <a:rPr lang="en-US" sz="2900" b="1" kern="0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+mj-cs"/>
              </a:rPr>
              <a:t>Research Competencies </a:t>
            </a:r>
            <a:r>
              <a:rPr lang="en-US" sz="2900" b="1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ea typeface="Calibri"/>
                <a:cs typeface="+mj-cs"/>
              </a:rPr>
              <a:t>: </a:t>
            </a:r>
            <a:r>
              <a:rPr lang="en-US" sz="2900" dirty="0">
                <a:cs typeface="+mj-cs"/>
              </a:rPr>
              <a:t>involve the skills needed to conduct, interpret, and apply research in education to improve teaching practices and student outcomes</a:t>
            </a:r>
            <a:r>
              <a:rPr lang="en-US" sz="2900" dirty="0" smtClean="0">
                <a:cs typeface="+mj-cs"/>
              </a:rPr>
              <a:t>.</a:t>
            </a:r>
          </a:p>
          <a:p>
            <a:r>
              <a:rPr lang="en-US" sz="2900" b="1" dirty="0">
                <a:solidFill>
                  <a:srgbClr val="FF0000"/>
                </a:solidFill>
                <a:cs typeface="+mj-cs"/>
              </a:rPr>
              <a:t>Components May Include:</a:t>
            </a:r>
            <a:endParaRPr lang="en-US" sz="2900" dirty="0">
              <a:solidFill>
                <a:srgbClr val="FF0000"/>
              </a:solidFill>
              <a:cs typeface="+mj-cs"/>
            </a:endParaRPr>
          </a:p>
          <a:p>
            <a:r>
              <a:rPr lang="en-US" sz="2900" dirty="0">
                <a:cs typeface="+mj-cs"/>
              </a:rPr>
              <a:t>Understanding of qualitative and quantitative research methods.</a:t>
            </a:r>
          </a:p>
          <a:p>
            <a:r>
              <a:rPr lang="en-US" sz="2900" dirty="0">
                <a:cs typeface="+mj-cs"/>
              </a:rPr>
              <a:t>Ability to critically evaluate educational research.</a:t>
            </a:r>
          </a:p>
          <a:p>
            <a:r>
              <a:rPr lang="en-US" sz="2900" dirty="0">
                <a:cs typeface="+mj-cs"/>
              </a:rPr>
              <a:t>Applying evidence-based practices in teaching.</a:t>
            </a:r>
          </a:p>
          <a:p>
            <a:r>
              <a:rPr lang="en-US" sz="2900" dirty="0">
                <a:cs typeface="+mj-cs"/>
              </a:rPr>
              <a:t>Conducting classroom-based or action research for continuous improvement.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ar-EG" sz="3200" b="1" kern="0" dirty="0">
              <a:solidFill>
                <a:sysClr val="windowText" lastClr="000000"/>
              </a:solidFill>
              <a:latin typeface="Arial" panose="020B0604020202020204" pitchFamily="34" charset="0"/>
              <a:cs typeface="+mj-cs"/>
            </a:endParaRPr>
          </a:p>
          <a:p>
            <a:pPr algn="just">
              <a:lnSpc>
                <a:spcPct val="150000"/>
              </a:lnSpc>
            </a:pPr>
            <a:endParaRPr lang="ar-EG" sz="1800" b="1" dirty="0">
              <a:latin typeface="Arial" panose="020B0604020202020204" pitchFamily="34" charset="0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1F2C8F"/>
                </a:solidFill>
              </a:rPr>
              <a:pPr/>
              <a:t>16</a:t>
            </a:fld>
            <a:endParaRPr lang="en-US" dirty="0">
              <a:solidFill>
                <a:srgbClr val="1F2C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809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608" y="195393"/>
            <a:ext cx="10071497" cy="768096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 Competency Framework Cont.. </a:t>
            </a:r>
            <a:endParaRPr lang="ar-E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608" y="1203158"/>
            <a:ext cx="11296311" cy="5354053"/>
          </a:xfrm>
        </p:spPr>
        <p:txBody>
          <a:bodyPr>
            <a:normAutofit lnSpcReduction="10000"/>
          </a:bodyPr>
          <a:lstStyle/>
          <a:p>
            <a:pPr marL="514350" lvl="0" indent="-514350">
              <a:lnSpc>
                <a:spcPct val="100000"/>
              </a:lnSpc>
              <a:spcBef>
                <a:spcPts val="0"/>
              </a:spcBef>
              <a:buAutoNum type="arabicPeriod" startAt="3"/>
            </a:pPr>
            <a:r>
              <a:rPr lang="en-US" sz="3200" b="1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Curriculum Competencies: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refer to a teacher's ability to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understand, design, implement, and adapt curriculum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meet student needs and learning standards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/>
              <a:t>Components May Include:</a:t>
            </a:r>
            <a:endParaRPr lang="en-US" sz="3200" dirty="0"/>
          </a:p>
          <a:p>
            <a:r>
              <a:rPr lang="en-US" sz="3200" dirty="0"/>
              <a:t>Understanding national and local curriculum standards.</a:t>
            </a:r>
          </a:p>
          <a:p>
            <a:r>
              <a:rPr lang="en-US" sz="3200" dirty="0"/>
              <a:t>Designing lesson plans and units aligned with learning outcomes.</a:t>
            </a:r>
          </a:p>
          <a:p>
            <a:r>
              <a:rPr lang="en-US" sz="3200" dirty="0"/>
              <a:t>Adapting the curriculum to diverse learners.</a:t>
            </a:r>
          </a:p>
          <a:p>
            <a:r>
              <a:rPr lang="en-US" sz="3200" dirty="0"/>
              <a:t>Integrating interdisciplinary approaches.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200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1F2C8F"/>
                </a:solidFill>
              </a:rPr>
              <a:pPr/>
              <a:t>17</a:t>
            </a:fld>
            <a:endParaRPr lang="en-US" dirty="0">
              <a:solidFill>
                <a:srgbClr val="1F2C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6681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884" y="195393"/>
            <a:ext cx="10106221" cy="768096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 Competency Framework Cont.. </a:t>
            </a:r>
            <a:endParaRPr lang="ar-E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884" y="1203158"/>
            <a:ext cx="11331035" cy="5354053"/>
          </a:xfrm>
        </p:spPr>
        <p:txBody>
          <a:bodyPr>
            <a:normAutofit/>
          </a:bodyPr>
          <a:lstStyle/>
          <a:p>
            <a:pPr marL="457200" lvl="0" indent="-457200" algn="just">
              <a:lnSpc>
                <a:spcPct val="100000"/>
              </a:lnSpc>
              <a:spcAft>
                <a:spcPts val="1000"/>
              </a:spcAft>
              <a:buAutoNum type="arabicPeriod" startAt="4"/>
            </a:pPr>
            <a:r>
              <a:rPr lang="en-US" sz="29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Lifelong </a:t>
            </a:r>
            <a:r>
              <a:rPr lang="en-US" sz="29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Leaning </a:t>
            </a:r>
            <a:r>
              <a:rPr lang="en-US" sz="29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Competencies: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 teacher’s ability and commitment to </a:t>
            </a:r>
            <a:r>
              <a:rPr lang="en-US" sz="2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continual professional growth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staying updated with educational advancements, and engaging in </a:t>
            </a:r>
            <a:r>
              <a:rPr lang="en-US" sz="2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self-directed learning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improve teaching practices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Components May Include:</a:t>
            </a:r>
            <a:endParaRPr lang="en-US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Reflective practice and self-evaluation.</a:t>
            </a:r>
          </a:p>
          <a:p>
            <a:pPr>
              <a:lnSpc>
                <a:spcPct val="100000"/>
              </a:lnSpc>
            </a:pP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Keeping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with educational research and policy changes.</a:t>
            </a:r>
          </a:p>
          <a:p>
            <a:pPr>
              <a:lnSpc>
                <a:spcPct val="100000"/>
              </a:lnSpc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Technology integration for ongoing learning.</a:t>
            </a:r>
          </a:p>
          <a:p>
            <a:pPr marL="0" lvl="0" indent="0" algn="just">
              <a:lnSpc>
                <a:spcPct val="150000"/>
              </a:lnSpc>
              <a:spcAft>
                <a:spcPts val="1000"/>
              </a:spcAft>
              <a:buNone/>
            </a:pP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1F2C8F"/>
                </a:solidFill>
              </a:rPr>
              <a:pPr/>
              <a:t>18</a:t>
            </a:fld>
            <a:endParaRPr lang="en-US" dirty="0">
              <a:solidFill>
                <a:srgbClr val="1F2C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6319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734" y="195393"/>
            <a:ext cx="10129371" cy="768096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 Competency Framework Cont.. </a:t>
            </a:r>
            <a:endParaRPr lang="ar-E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734" y="987552"/>
            <a:ext cx="11354185" cy="5354053"/>
          </a:xfrm>
        </p:spPr>
        <p:txBody>
          <a:bodyPr>
            <a:normAutofit lnSpcReduction="10000"/>
          </a:bodyPr>
          <a:lstStyle/>
          <a:p>
            <a:pPr marL="457200" lvl="0" indent="-457200" algn="just">
              <a:lnSpc>
                <a:spcPct val="100000"/>
              </a:lnSpc>
              <a:spcAft>
                <a:spcPts val="1000"/>
              </a:spcAft>
              <a:buAutoNum type="arabicPeriod" startAt="5"/>
            </a:pPr>
            <a:r>
              <a:rPr lang="en-US" sz="29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Emotional Competencies: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Emotional competencies involve a teacher's capacity for </a:t>
            </a:r>
            <a:r>
              <a:rPr lang="en-US" sz="2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emotional awareness, self-regulation, empathy, and interpersonal skills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are critical for managing classroom environments and 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building positive relationships with students and </a:t>
            </a:r>
            <a:r>
              <a:rPr lang="en-US" sz="2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colleagues.</a:t>
            </a:r>
          </a:p>
          <a:p>
            <a:pPr>
              <a:lnSpc>
                <a:spcPct val="100000"/>
              </a:lnSpc>
            </a:pPr>
            <a:r>
              <a:rPr lang="en-US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Components May Include:</a:t>
            </a:r>
            <a:endParaRPr lang="en-US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Emotional self-awareness and regulation.</a:t>
            </a:r>
          </a:p>
          <a:p>
            <a:pPr>
              <a:lnSpc>
                <a:spcPct val="100000"/>
              </a:lnSpc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Empathy toward students' emotional and behavioral needs.</a:t>
            </a:r>
          </a:p>
          <a:p>
            <a:pPr>
              <a:lnSpc>
                <a:spcPct val="100000"/>
              </a:lnSpc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Conflict resolution and stress management.</a:t>
            </a:r>
          </a:p>
          <a:p>
            <a:pPr>
              <a:lnSpc>
                <a:spcPct val="100000"/>
              </a:lnSpc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communication and classroom climate building.</a:t>
            </a:r>
          </a:p>
          <a:p>
            <a:pPr marL="0" lvl="0" indent="0" algn="just">
              <a:lnSpc>
                <a:spcPct val="150000"/>
              </a:lnSpc>
              <a:spcAft>
                <a:spcPts val="1000"/>
              </a:spcAft>
              <a:buNone/>
            </a:pP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1F2C8F"/>
                </a:solidFill>
              </a:rPr>
              <a:pPr/>
              <a:t>19</a:t>
            </a:fld>
            <a:endParaRPr lang="en-US" dirty="0">
              <a:solidFill>
                <a:srgbClr val="1F2C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219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4BDCB6-0FDC-D11A-59B7-A611C44CD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2895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ea typeface="Arial Regular" pitchFamily="34" charset="-122"/>
                <a:cs typeface="Times New Roman" panose="02020603050405020304" pitchFamily="18" charset="0"/>
              </a:rPr>
              <a:t>Outline</a:t>
            </a:r>
            <a:endParaRPr lang="x-none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39C7A0-4ACC-FA7D-85EE-C3C543804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423851"/>
            <a:ext cx="10018713" cy="4367349"/>
          </a:xfrm>
        </p:spPr>
        <p:txBody>
          <a:bodyPr>
            <a:noAutofit/>
          </a:bodyPr>
          <a:lstStyle/>
          <a:p>
            <a:pPr marL="342900" lvl="0" indent="-342900" algn="just">
              <a:spcAft>
                <a:spcPts val="8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GB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Introduction </a:t>
            </a:r>
            <a:endParaRPr lang="en-US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8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GB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What is competency</a:t>
            </a:r>
            <a:endParaRPr lang="en-US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8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GB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The key elements of competency</a:t>
            </a:r>
          </a:p>
          <a:p>
            <a:pPr marL="342900" lvl="0" indent="-342900" algn="just">
              <a:spcAft>
                <a:spcPts val="8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GB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Conceptualization of competency for teachers</a:t>
            </a:r>
            <a:endParaRPr lang="en-US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8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GB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Teacher competency framework</a:t>
            </a:r>
          </a:p>
          <a:p>
            <a:pPr marL="342900" lvl="0" indent="-342900" algn="just">
              <a:spcAft>
                <a:spcPts val="8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GB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Standards of teacher competency </a:t>
            </a:r>
          </a:p>
          <a:p>
            <a:pPr marL="342900" lvl="0" indent="-342900" algn="just">
              <a:spcAft>
                <a:spcPts val="8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scope of a teacher’s professional role and responsibilities for student assessment:</a:t>
            </a:r>
            <a:endParaRPr lang="en-US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8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85274C7-60A1-F700-06D7-F4D6922E6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370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033" y="195393"/>
            <a:ext cx="10083072" cy="768096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 Competency Framework Cont.. </a:t>
            </a:r>
            <a:endParaRPr lang="ar-E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033" y="987552"/>
            <a:ext cx="11307886" cy="5354053"/>
          </a:xfrm>
        </p:spPr>
        <p:txBody>
          <a:bodyPr>
            <a:normAutofit/>
          </a:bodyPr>
          <a:lstStyle/>
          <a:p>
            <a:r>
              <a:rPr lang="en-US" sz="29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6.  </a:t>
            </a:r>
            <a:r>
              <a:rPr lang="en-US" sz="29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Social-Cultural </a:t>
            </a:r>
            <a:r>
              <a:rPr lang="en-US" sz="29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Competencies: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abilities of teachers to </a:t>
            </a:r>
            <a:r>
              <a:rPr lang="en-US" sz="2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understand, respect, and address diverse cultural, linguistic, religious, and socioeconomic backgrounds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students. It also involves promoting </a:t>
            </a:r>
            <a:r>
              <a:rPr lang="en-US" sz="2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 and inclusion</a:t>
            </a:r>
            <a:r>
              <a:rPr lang="en-US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classroom.</a:t>
            </a:r>
          </a:p>
          <a:p>
            <a:r>
              <a:rPr lang="en-US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Components May Include:</a:t>
            </a:r>
            <a:endParaRPr lang="en-US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Culturally responsive pedagogy.</a:t>
            </a:r>
          </a:p>
          <a:p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Respect for diversity and pluralism.</a:t>
            </a:r>
          </a:p>
          <a:p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Addressing bias, discrimination, and stereotypes.</a:t>
            </a:r>
          </a:p>
          <a:p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Building inclusive and safe classroom environments.</a:t>
            </a:r>
          </a:p>
          <a:p>
            <a:pPr marL="0" lvl="0" indent="0" algn="just">
              <a:lnSpc>
                <a:spcPct val="200000"/>
              </a:lnSpc>
              <a:spcAft>
                <a:spcPts val="1000"/>
              </a:spcAft>
              <a:buNone/>
            </a:pP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1F2C8F"/>
                </a:solidFill>
              </a:rPr>
              <a:pPr/>
              <a:t>20</a:t>
            </a:fld>
            <a:endParaRPr lang="en-US" dirty="0">
              <a:solidFill>
                <a:srgbClr val="1F2C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7490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033" y="195393"/>
            <a:ext cx="10083072" cy="768096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 Competency Framework Cont.. </a:t>
            </a:r>
            <a:endParaRPr lang="ar-E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033" y="987552"/>
            <a:ext cx="11307886" cy="5354053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Communication competencies: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competencies refer to a teacher’s ability to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effectively convey ideas, provide feedback, and interact with students, parents, and colleagues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through verbal, non-verbal, and written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forms.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1000"/>
              </a:spcAft>
            </a:pPr>
            <a:r>
              <a:rPr lang="en-US" sz="3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They include communication skills in intrapersonal and interpersonal processing, listening, observing, speaking, questioning, analyzing, and evaluating. </a:t>
            </a:r>
          </a:p>
          <a:p>
            <a:pPr algn="just"/>
            <a:endParaRPr lang="ar-EG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1F2C8F"/>
                </a:solidFill>
              </a:rPr>
              <a:pPr/>
              <a:t>21</a:t>
            </a:fld>
            <a:endParaRPr lang="en-US" dirty="0">
              <a:solidFill>
                <a:srgbClr val="1F2C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1091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757" y="195393"/>
            <a:ext cx="10048348" cy="768096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 Competency Framework Cont.. </a:t>
            </a:r>
            <a:endParaRPr lang="ar-E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838" y="1659905"/>
            <a:ext cx="11273162" cy="5354053"/>
          </a:xfrm>
        </p:spPr>
        <p:txBody>
          <a:bodyPr>
            <a:normAutofit/>
          </a:bodyPr>
          <a:lstStyle/>
          <a:p>
            <a:pPr marL="457200" lvl="0" indent="-457200" algn="just">
              <a:lnSpc>
                <a:spcPct val="100000"/>
              </a:lnSpc>
              <a:spcAft>
                <a:spcPts val="1000"/>
              </a:spcAft>
              <a:buAutoNum type="arabicPeriod" startAt="8"/>
            </a:pP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Information </a:t>
            </a:r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and Communication Technologies-ICT 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competencies: 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ICT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competencies involve a teacher’s ability to 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effectively use digital tools and technologies</a:t>
            </a:r>
            <a:r>
              <a:rPr lang="en-US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instruction, assessment, collaboration, and professional development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Components: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Integration of educational software and platforms (e.g., Google Classroom, Moodle).</a:t>
            </a:r>
          </a:p>
          <a:p>
            <a:pPr>
              <a:lnSpc>
                <a:spcPct val="100000"/>
              </a:lnSpc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of multimedia in teaching (e.g., videos, interactive simulations).</a:t>
            </a:r>
          </a:p>
          <a:p>
            <a:pPr>
              <a:lnSpc>
                <a:spcPct val="100000"/>
              </a:lnSpc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Digital assessment and feedback tools.</a:t>
            </a:r>
          </a:p>
          <a:p>
            <a:pPr>
              <a:lnSpc>
                <a:spcPct val="100000"/>
              </a:lnSpc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Ethical and safe use of technology.</a:t>
            </a:r>
          </a:p>
          <a:p>
            <a:pPr>
              <a:lnSpc>
                <a:spcPct val="100000"/>
              </a:lnSpc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Online collaboration and virtual teaching.</a:t>
            </a:r>
          </a:p>
          <a:p>
            <a:pPr marL="0" lvl="0" indent="0" algn="just">
              <a:lnSpc>
                <a:spcPct val="200000"/>
              </a:lnSpc>
              <a:spcAft>
                <a:spcPts val="100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just">
              <a:buNone/>
            </a:pPr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1F2C8F"/>
                </a:solidFill>
              </a:rPr>
              <a:pPr/>
              <a:t>22</a:t>
            </a:fld>
            <a:endParaRPr lang="en-US" dirty="0">
              <a:solidFill>
                <a:srgbClr val="1F2C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3121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706" y="-551329"/>
            <a:ext cx="10018713" cy="1752599"/>
          </a:xfrm>
        </p:spPr>
        <p:txBody>
          <a:bodyPr/>
          <a:lstStyle/>
          <a:p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 Competency Framework Cont..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4706" y="1008529"/>
            <a:ext cx="10158317" cy="4782672"/>
          </a:xfrm>
        </p:spPr>
        <p:txBody>
          <a:bodyPr>
            <a:normAutofit fontScale="92500" lnSpcReduction="20000"/>
          </a:bodyPr>
          <a:lstStyle/>
          <a:p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9- Environmental 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Competencies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teacher’s understanding of </a:t>
            </a:r>
            <a:r>
              <a:rPr lang="en-US" sz="3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sustainable development, ecological responsibility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their ability to integrate </a:t>
            </a:r>
            <a:r>
              <a:rPr lang="en-US" sz="3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education</a:t>
            </a:r>
            <a:r>
              <a:rPr lang="en-US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their teaching practices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Components: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 of environmental issues (e.g., climate change, pollution).</a:t>
            </a:r>
          </a:p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Promoting sustainability in school activities.</a:t>
            </a:r>
          </a:p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Integration of environmental topics across the curriculum.</a:t>
            </a:r>
          </a:p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Encouraging student participation in environmental stewardship.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9216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72353" y="255495"/>
            <a:ext cx="11519647" cy="1411940"/>
          </a:xfrm>
        </p:spPr>
        <p:txBody>
          <a:bodyPr>
            <a:noAutofit/>
          </a:bodyPr>
          <a:lstStyle/>
          <a:p>
            <a:r>
              <a:rPr lang="en-US" sz="3600" b="1" dirty="0">
                <a:ln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Standards for teacher competency </a:t>
            </a:r>
            <a:r>
              <a:rPr lang="en-US" sz="3600" b="1" dirty="0">
                <a:ln>
                  <a:noFill/>
                </a:ln>
                <a:solidFill>
                  <a:srgbClr val="F796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n>
                  <a:noFill/>
                </a:ln>
                <a:solidFill>
                  <a:srgbClr val="F796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n>
                  <a:noFill/>
                </a:ln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Developed By The American Federation Of Teachers National Council On Measurement In Education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761565" y="1667435"/>
            <a:ext cx="9741458" cy="4123765"/>
          </a:xfrm>
        </p:spPr>
        <p:txBody>
          <a:bodyPr/>
          <a:lstStyle/>
          <a:p>
            <a:pPr marL="342900" lvl="0" indent="-342900" defTabSz="914400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Choosing Appropriate Assessment Methods.</a:t>
            </a:r>
          </a:p>
          <a:p>
            <a:pPr marL="342900" lvl="0" indent="-342900" defTabSz="914400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Developing Assessment Methods.</a:t>
            </a:r>
          </a:p>
          <a:p>
            <a:pPr marL="342900" lvl="0" indent="-342900" defTabSz="914400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Administering, Scoring, and Interpreting Results.</a:t>
            </a:r>
          </a:p>
          <a:p>
            <a:pPr marL="342900" lvl="0" indent="-342900" defTabSz="914400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Using Assessment Results in Decision Making.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067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ln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Standards for teacher competency </a:t>
            </a:r>
            <a:r>
              <a:rPr lang="en-US" sz="3600" b="1" dirty="0">
                <a:ln>
                  <a:noFill/>
                </a:ln>
                <a:solidFill>
                  <a:srgbClr val="F796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n>
                  <a:noFill/>
                </a:ln>
                <a:solidFill>
                  <a:srgbClr val="F796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n>
                  <a:noFill/>
                </a:ln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Developed By The American Federation Of Teachers National Council On Measurement In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defTabSz="914400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Developing Valid Grading Procedures.</a:t>
            </a:r>
          </a:p>
          <a:p>
            <a:pPr marL="342900" lvl="0" indent="-342900" defTabSz="914400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Communicating Assessment Results.</a:t>
            </a:r>
          </a:p>
          <a:p>
            <a:pPr marL="342900" lvl="0" indent="-342900" defTabSz="914400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Recognizing Unethical or Inappropriate Practices.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6698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874" y="370090"/>
            <a:ext cx="10748210" cy="1512497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tabLst>
                <a:tab pos="228600" algn="l"/>
              </a:tabLst>
            </a:pPr>
            <a:r>
              <a:rPr lang="en-US" sz="3600" b="1" cap="none" dirty="0">
                <a:solidFill>
                  <a:srgbClr val="FF0000"/>
                </a:solidFill>
                <a:latin typeface="Sabon Next LT"/>
                <a:ea typeface="+mn-ea"/>
                <a:cs typeface="+mn-cs"/>
              </a:rPr>
              <a:t>The Scope of a Teacher's Professional Role and Responsibilities for Student Assessment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295" y="2205318"/>
            <a:ext cx="10682626" cy="4159386"/>
          </a:xfrm>
        </p:spPr>
        <p:txBody>
          <a:bodyPr>
            <a:noAutofit/>
          </a:bodyPr>
          <a:lstStyle/>
          <a:p>
            <a:pPr marL="342900" lvl="0" indent="-342900" algn="l" defTabSz="914400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 Occurring Prior to Instruction.</a:t>
            </a:r>
          </a:p>
          <a:p>
            <a:pPr marL="342900" lvl="0" indent="-342900" algn="l" defTabSz="914400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 Occurring During Instruction.</a:t>
            </a:r>
          </a:p>
          <a:p>
            <a:pPr marL="342900" lvl="0" indent="-342900" algn="l" defTabSz="914400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 Occurring After The Appropriate Instructional Segment (e.g. lesson, class, semester, grade).</a:t>
            </a:r>
          </a:p>
          <a:p>
            <a:pPr marL="342900" lvl="0" indent="-342900" algn="l" defTabSz="914400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 Associated With a Teacher's Involvement in School Building and School District Decision-Making .</a:t>
            </a:r>
          </a:p>
          <a:p>
            <a:pPr marL="342900" lvl="0" indent="-342900" algn="l" defTabSz="914400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 Associated With a Teacher's Involvement in a Wider Community of Educators.</a:t>
            </a:r>
            <a:endParaRPr lang="ar-SA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Symbol"/>
              <a:buChar char=""/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9473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6" y="370091"/>
            <a:ext cx="10610437" cy="1297344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tabLst>
                <a:tab pos="228600" algn="l"/>
              </a:tabLst>
            </a:pPr>
            <a:r>
              <a:rPr lang="en-US" sz="3600" b="1" dirty="0">
                <a:solidFill>
                  <a:srgbClr val="FF0000"/>
                </a:solidFill>
                <a:latin typeface="Sabon Next LT"/>
              </a:rPr>
              <a:t>The Scope of a Teacher's Professional Role and Responsibilities for Student Assessment</a:t>
            </a:r>
            <a:endParaRPr lang="en-US" sz="1900" b="1" cap="none" dirty="0">
              <a:latin typeface="Sabon Next LT"/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043953"/>
            <a:ext cx="10696074" cy="4320751"/>
          </a:xfrm>
        </p:spPr>
        <p:txBody>
          <a:bodyPr>
            <a:normAutofit/>
          </a:bodyPr>
          <a:lstStyle/>
          <a:p>
            <a:pPr marL="342900" lvl="0" indent="-342900" algn="l" defTabSz="914400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Analyzing Curriculum and Standards.</a:t>
            </a:r>
            <a:endParaRPr lang="ar-SA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l" defTabSz="914400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Understanding Student Backgrounds and Needs.</a:t>
            </a:r>
            <a:endParaRPr lang="ar-SA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l" defTabSz="914400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Designing Assessments.</a:t>
            </a:r>
            <a:endParaRPr lang="ar-SA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l" defTabSz="914400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Planning for Instructional Alignment.</a:t>
            </a:r>
            <a:endParaRPr lang="ar-SA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l" defTabSz="914400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Setting Learning Goals and Success Criteria.</a:t>
            </a:r>
            <a:endParaRPr lang="ar-SA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70000"/>
              </a:lnSpc>
              <a:spcAft>
                <a:spcPts val="1000"/>
              </a:spcAft>
              <a:buFont typeface="Symbol"/>
              <a:buChar char=""/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9188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0" y="370090"/>
            <a:ext cx="10583543" cy="1257003"/>
          </a:xfrm>
        </p:spPr>
        <p:txBody>
          <a:bodyPr>
            <a:noAutofit/>
          </a:bodyPr>
          <a:lstStyle/>
          <a:p>
            <a:pPr marL="342900" lvl="0" indent="-342900" algn="ctr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tabLst>
                <a:tab pos="228600" algn="l"/>
              </a:tabLst>
            </a:pPr>
            <a:r>
              <a:rPr lang="en-US" sz="3600" b="1" dirty="0">
                <a:solidFill>
                  <a:srgbClr val="FF0000"/>
                </a:solidFill>
                <a:latin typeface="Sabon Next LT"/>
              </a:rPr>
              <a:t>The Scope of a Teacher's Professional Role and Responsibilities for Student Assessment</a:t>
            </a:r>
            <a:endParaRPr lang="en-US" sz="3600" b="1" cap="none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634" y="2017059"/>
            <a:ext cx="10628839" cy="4347645"/>
          </a:xfrm>
        </p:spPr>
        <p:txBody>
          <a:bodyPr>
            <a:normAutofit/>
          </a:bodyPr>
          <a:lstStyle/>
          <a:p>
            <a:pPr marL="342900" lvl="0" indent="-342900" algn="l" defTabSz="914400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sz="3200" b="1" dirty="0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Activities Occurring During </a:t>
            </a:r>
            <a:r>
              <a:rPr lang="en-US" sz="3200" b="1" dirty="0" smtClean="0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Instruction:</a:t>
            </a:r>
            <a:endParaRPr lang="en-US" sz="3200" b="1" dirty="0" smtClean="0">
              <a:solidFill>
                <a:prstClr val="black"/>
              </a:solidFill>
              <a:latin typeface="Calibri"/>
            </a:endParaRPr>
          </a:p>
          <a:p>
            <a:pPr marL="342900" lvl="0" indent="-342900" algn="l" defTabSz="914400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sz="3000" b="1" dirty="0" smtClean="0">
                <a:solidFill>
                  <a:prstClr val="black"/>
                </a:solidFill>
                <a:latin typeface="Calibri"/>
              </a:rPr>
              <a:t>1. </a:t>
            </a:r>
            <a:r>
              <a:rPr lang="en-US" sz="3000" b="1" dirty="0">
                <a:solidFill>
                  <a:prstClr val="black"/>
                </a:solidFill>
                <a:latin typeface="Calibri"/>
              </a:rPr>
              <a:t>Implementing Formative Assessments.</a:t>
            </a:r>
            <a:endParaRPr lang="en-US" sz="3000" dirty="0">
              <a:solidFill>
                <a:prstClr val="black"/>
              </a:solidFill>
              <a:latin typeface="Calibri"/>
            </a:endParaRPr>
          </a:p>
          <a:p>
            <a:pPr marL="342900" lvl="0" indent="-342900" algn="l" defTabSz="914400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sz="3000" b="1" dirty="0">
                <a:solidFill>
                  <a:prstClr val="black"/>
                </a:solidFill>
                <a:latin typeface="Calibri"/>
              </a:rPr>
              <a:t>2. Providing Timely and Constructive Feedback.</a:t>
            </a:r>
          </a:p>
          <a:p>
            <a:pPr marL="342900" lvl="0" indent="-342900" algn="l" defTabSz="914400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sz="3000" b="1" dirty="0">
                <a:solidFill>
                  <a:prstClr val="black"/>
                </a:solidFill>
                <a:latin typeface="Calibri"/>
              </a:rPr>
              <a:t>3. Differentiating Instruction Based on Assessment Data.</a:t>
            </a:r>
          </a:p>
          <a:p>
            <a:pPr marL="342900" lvl="0" indent="-342900" algn="l" defTabSz="914400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sz="3000" b="1" dirty="0">
                <a:solidFill>
                  <a:prstClr val="black"/>
                </a:solidFill>
                <a:latin typeface="Calibri"/>
              </a:rPr>
              <a:t>4. Monitoring Progress Toward Learning Goals.</a:t>
            </a:r>
          </a:p>
          <a:p>
            <a:pPr marL="342900" lvl="0" indent="-342900" algn="l" defTabSz="914400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sz="3000" b="1" dirty="0">
                <a:solidFill>
                  <a:prstClr val="black"/>
                </a:solidFill>
                <a:latin typeface="Calibri"/>
              </a:rPr>
              <a:t>5. Supporting Diverse Learners.</a:t>
            </a:r>
          </a:p>
          <a:p>
            <a:pPr marL="342900" lvl="0" indent="-342900" algn="l" defTabSz="914400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sz="3000" b="1" dirty="0">
                <a:solidFill>
                  <a:prstClr val="black"/>
                </a:solidFill>
                <a:latin typeface="Calibri"/>
              </a:rPr>
              <a:t>6. Encouraging Metacognition and Student Ownership.</a:t>
            </a:r>
          </a:p>
          <a:p>
            <a:pPr marL="342900" lvl="0" indent="-342900" algn="just">
              <a:lnSpc>
                <a:spcPct val="160000"/>
              </a:lnSpc>
              <a:spcAft>
                <a:spcPts val="1000"/>
              </a:spcAft>
              <a:buFont typeface="Symbol"/>
              <a:buChar char=""/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3871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259" y="370091"/>
            <a:ext cx="10892825" cy="1270450"/>
          </a:xfrm>
        </p:spPr>
        <p:txBody>
          <a:bodyPr>
            <a:noAutofit/>
          </a:bodyPr>
          <a:lstStyle/>
          <a:p>
            <a:pPr marL="342900" lvl="0" indent="-342900" algn="ctr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tabLst>
                <a:tab pos="228600" algn="l"/>
              </a:tabLst>
            </a:pPr>
            <a:r>
              <a:rPr lang="en-US" sz="3600" cap="none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Scope of a Teacher's Professional Role and Responsibilities for Student Assessment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23473"/>
            <a:ext cx="11153274" cy="5041231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200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sz="2000" u="sng" dirty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Activities Occurring After The Appropriate Instructional Segment (e.g. lesson, class, semester, grade</a:t>
            </a:r>
            <a:r>
              <a:rPr lang="en-US" sz="2000" u="sng" dirty="0" smtClean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</a:t>
            </a:r>
          </a:p>
          <a:p>
            <a:pPr marL="342900" lvl="0" indent="-342900" algn="l" defTabSz="914400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sz="29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Administering Summative Assessments.</a:t>
            </a:r>
          </a:p>
          <a:p>
            <a:pPr marL="342900" lvl="0" indent="-342900" algn="l" defTabSz="914400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sz="29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Grading and Reporting.</a:t>
            </a:r>
          </a:p>
          <a:p>
            <a:pPr marL="342900" lvl="0" indent="-342900" algn="l" defTabSz="914400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sz="29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Analyzing Student Performance.</a:t>
            </a:r>
          </a:p>
          <a:p>
            <a:pPr marL="342900" lvl="0" indent="-342900" algn="l" defTabSz="914400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sz="29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Providing Feedback and Closure.</a:t>
            </a:r>
          </a:p>
          <a:p>
            <a:pPr marL="342900" lvl="0" indent="-342900" algn="l" defTabSz="914400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sz="29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Adjusting Future Instruction.</a:t>
            </a:r>
          </a:p>
          <a:p>
            <a:pPr marL="342900" lvl="0" indent="-342900" algn="l" defTabSz="914400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sz="29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Communicating with Stakeholders.</a:t>
            </a:r>
            <a:endParaRPr lang="ar-SA" sz="29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263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4BDCB6-0FDC-D11A-59B7-A611C44CD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2895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ea typeface="Arial Regular" pitchFamily="34" charset="-122"/>
                <a:cs typeface="Times New Roman" panose="02020603050405020304" pitchFamily="18" charset="0"/>
              </a:rPr>
              <a:t>Objectives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Arial Regular" pitchFamily="34" charset="-122"/>
                <a:cs typeface="Times New Roman" panose="02020603050405020304" pitchFamily="18" charset="0"/>
              </a:rPr>
              <a:t> :</a:t>
            </a:r>
            <a:endParaRPr lang="x-none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39C7A0-4ACC-FA7D-85EE-C3C543804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5087" y="1240971"/>
            <a:ext cx="10708867" cy="4626159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lnSpc>
                <a:spcPct val="120000"/>
              </a:lnSpc>
              <a:spcAft>
                <a:spcPts val="800"/>
              </a:spcAft>
              <a:buNone/>
              <a:tabLst>
                <a:tab pos="228600" algn="l"/>
              </a:tabLst>
            </a:pPr>
            <a:r>
              <a:rPr lang="en-US" sz="2600" b="1" cap="none" dirty="0">
                <a:latin typeface="Times New Roman" panose="02020603050405020304" pitchFamily="18" charset="0"/>
                <a:ea typeface="Arial Regular" pitchFamily="34" charset="-122"/>
                <a:cs typeface="Times New Roman" panose="02020603050405020304" pitchFamily="18" charset="0"/>
              </a:rPr>
              <a:t>By the end </a:t>
            </a:r>
            <a:r>
              <a:rPr lang="en-US" sz="2600" b="1" dirty="0">
                <a:latin typeface="Times New Roman" panose="02020603050405020304" pitchFamily="18" charset="0"/>
                <a:ea typeface="Arial Regular" pitchFamily="34" charset="-122"/>
                <a:cs typeface="Times New Roman" panose="02020603050405020304" pitchFamily="18" charset="0"/>
              </a:rPr>
              <a:t>o</a:t>
            </a:r>
            <a:r>
              <a:rPr lang="en-US" sz="2600" b="1" cap="none" dirty="0">
                <a:latin typeface="Times New Roman" panose="02020603050405020304" pitchFamily="18" charset="0"/>
                <a:ea typeface="Arial Regular" pitchFamily="34" charset="-122"/>
                <a:cs typeface="Times New Roman" panose="02020603050405020304" pitchFamily="18" charset="0"/>
              </a:rPr>
              <a:t>f </a:t>
            </a:r>
            <a:r>
              <a:rPr lang="en-US" sz="2600" b="1" dirty="0">
                <a:latin typeface="Times New Roman" panose="02020603050405020304" pitchFamily="18" charset="0"/>
                <a:ea typeface="Arial Regular" pitchFamily="34" charset="-122"/>
                <a:cs typeface="Times New Roman" panose="02020603050405020304" pitchFamily="18" charset="0"/>
              </a:rPr>
              <a:t>t</a:t>
            </a:r>
            <a:r>
              <a:rPr lang="en-US" sz="2600" b="1" cap="none" dirty="0">
                <a:latin typeface="Times New Roman" panose="02020603050405020304" pitchFamily="18" charset="0"/>
                <a:ea typeface="Arial Regular" pitchFamily="34" charset="-122"/>
                <a:cs typeface="Times New Roman" panose="02020603050405020304" pitchFamily="18" charset="0"/>
              </a:rPr>
              <a:t>his </a:t>
            </a:r>
            <a:r>
              <a:rPr lang="en-US" sz="2600" b="1" dirty="0">
                <a:latin typeface="Times New Roman" panose="02020603050405020304" pitchFamily="18" charset="0"/>
                <a:ea typeface="Arial Regular" pitchFamily="34" charset="-122"/>
                <a:cs typeface="Times New Roman" panose="02020603050405020304" pitchFamily="18" charset="0"/>
              </a:rPr>
              <a:t>s</a:t>
            </a:r>
            <a:r>
              <a:rPr lang="en-US" sz="2600" b="1" cap="none" dirty="0">
                <a:latin typeface="Times New Roman" panose="02020603050405020304" pitchFamily="18" charset="0"/>
                <a:ea typeface="Arial Regular" pitchFamily="34" charset="-122"/>
                <a:cs typeface="Times New Roman" panose="02020603050405020304" pitchFamily="18" charset="0"/>
              </a:rPr>
              <a:t>eminar, each </a:t>
            </a:r>
            <a:r>
              <a:rPr lang="en-US" sz="2600" b="1" dirty="0">
                <a:latin typeface="Times New Roman" panose="02020603050405020304" pitchFamily="18" charset="0"/>
                <a:ea typeface="Arial Regular" pitchFamily="34" charset="-122"/>
                <a:cs typeface="Times New Roman" panose="02020603050405020304" pitchFamily="18" charset="0"/>
              </a:rPr>
              <a:t>c</a:t>
            </a:r>
            <a:r>
              <a:rPr lang="en-US" sz="2600" b="1" cap="none" dirty="0">
                <a:latin typeface="Times New Roman" panose="02020603050405020304" pitchFamily="18" charset="0"/>
                <a:ea typeface="Arial Regular" pitchFamily="34" charset="-122"/>
                <a:cs typeface="Times New Roman" panose="02020603050405020304" pitchFamily="18" charset="0"/>
              </a:rPr>
              <a:t>andidate </a:t>
            </a:r>
            <a:r>
              <a:rPr lang="en-US" sz="2600" b="1" dirty="0">
                <a:latin typeface="Times New Roman" panose="02020603050405020304" pitchFamily="18" charset="0"/>
                <a:ea typeface="Arial Regular" pitchFamily="34" charset="-122"/>
                <a:cs typeface="Times New Roman" panose="02020603050405020304" pitchFamily="18" charset="0"/>
              </a:rPr>
              <a:t>w</a:t>
            </a:r>
            <a:r>
              <a:rPr lang="en-US" sz="2600" b="1" cap="none" dirty="0">
                <a:latin typeface="Times New Roman" panose="02020603050405020304" pitchFamily="18" charset="0"/>
                <a:ea typeface="Arial Regular" pitchFamily="34" charset="-122"/>
                <a:cs typeface="Times New Roman" panose="02020603050405020304" pitchFamily="18" charset="0"/>
              </a:rPr>
              <a:t>ill </a:t>
            </a:r>
            <a:r>
              <a:rPr lang="en-US" sz="2600" b="1" dirty="0">
                <a:latin typeface="Times New Roman" panose="02020603050405020304" pitchFamily="18" charset="0"/>
                <a:ea typeface="Arial Regular" pitchFamily="34" charset="-122"/>
                <a:cs typeface="Times New Roman" panose="02020603050405020304" pitchFamily="18" charset="0"/>
              </a:rPr>
              <a:t>b</a:t>
            </a:r>
            <a:r>
              <a:rPr lang="en-US" sz="2600" b="1" cap="none" dirty="0">
                <a:latin typeface="Times New Roman" panose="02020603050405020304" pitchFamily="18" charset="0"/>
                <a:ea typeface="Arial Regular" pitchFamily="34" charset="-122"/>
                <a:cs typeface="Times New Roman" panose="02020603050405020304" pitchFamily="18" charset="0"/>
              </a:rPr>
              <a:t>e </a:t>
            </a:r>
            <a:r>
              <a:rPr lang="en-US" sz="2600" b="1" dirty="0">
                <a:latin typeface="Times New Roman" panose="02020603050405020304" pitchFamily="18" charset="0"/>
                <a:ea typeface="Arial Regular" pitchFamily="34" charset="-122"/>
                <a:cs typeface="Times New Roman" panose="02020603050405020304" pitchFamily="18" charset="0"/>
              </a:rPr>
              <a:t>a</a:t>
            </a:r>
            <a:r>
              <a:rPr lang="en-US" sz="2600" b="1" cap="none" dirty="0">
                <a:latin typeface="Times New Roman" panose="02020603050405020304" pitchFamily="18" charset="0"/>
                <a:ea typeface="Arial Regular" pitchFamily="34" charset="-122"/>
                <a:cs typeface="Times New Roman" panose="02020603050405020304" pitchFamily="18" charset="0"/>
              </a:rPr>
              <a:t>ble </a:t>
            </a:r>
            <a:r>
              <a:rPr lang="en-US" sz="2600" b="1" dirty="0">
                <a:latin typeface="Times New Roman" panose="02020603050405020304" pitchFamily="18" charset="0"/>
                <a:ea typeface="Arial Regular" pitchFamily="34" charset="-122"/>
                <a:cs typeface="Times New Roman" panose="02020603050405020304" pitchFamily="18" charset="0"/>
              </a:rPr>
              <a:t>t</a:t>
            </a:r>
            <a:r>
              <a:rPr lang="en-US" sz="2600" b="1" cap="none" dirty="0">
                <a:latin typeface="Times New Roman" panose="02020603050405020304" pitchFamily="18" charset="0"/>
                <a:ea typeface="Arial Regular" pitchFamily="34" charset="-122"/>
                <a:cs typeface="Times New Roman" panose="02020603050405020304" pitchFamily="18" charset="0"/>
              </a:rPr>
              <a:t>o:</a:t>
            </a:r>
            <a:endParaRPr lang="en-GB" sz="26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8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GB" sz="2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Identify meaning of competency.</a:t>
            </a:r>
            <a:endParaRPr lang="en-US" sz="2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8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GB" sz="2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Explain elements of competency.</a:t>
            </a:r>
          </a:p>
          <a:p>
            <a:pPr marL="342900" lvl="0" indent="-342900" algn="just">
              <a:lnSpc>
                <a:spcPct val="12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GB" sz="2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Illustrate conceptualization of competency for teachers</a:t>
            </a:r>
            <a:endParaRPr lang="en-US" sz="2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8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GB" sz="2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Discuss teacher competency framework.</a:t>
            </a:r>
            <a:endParaRPr lang="en-US" sz="2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8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GB" sz="2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Illustrate standards of teacher competency </a:t>
            </a:r>
          </a:p>
          <a:p>
            <a:pPr marL="342900" lvl="0" indent="-342900" algn="just">
              <a:lnSpc>
                <a:spcPct val="120000"/>
              </a:lnSpc>
              <a:spcAft>
                <a:spcPts val="8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sz="2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Discuss 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scope of a teacher’s professional role and responsibilities for student assessment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85274C7-60A1-F700-06D7-F4D6922E6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5731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874" y="370090"/>
            <a:ext cx="10748210" cy="1351133"/>
          </a:xfrm>
        </p:spPr>
        <p:txBody>
          <a:bodyPr>
            <a:noAutofit/>
          </a:bodyPr>
          <a:lstStyle/>
          <a:p>
            <a:pPr marL="342900" lvl="0" indent="-342900" algn="ctr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tabLst>
                <a:tab pos="228600" algn="l"/>
              </a:tabLst>
            </a:pPr>
            <a:r>
              <a:rPr lang="en-US" sz="3600" b="1" cap="none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Scope of a Teacher's Professional Role and Responsibilities for Student Assessment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7164" y="1936376"/>
            <a:ext cx="10763309" cy="4428328"/>
          </a:xfrm>
        </p:spPr>
        <p:txBody>
          <a:bodyPr>
            <a:normAutofit fontScale="92500" lnSpcReduction="20000"/>
          </a:bodyPr>
          <a:lstStyle/>
          <a:p>
            <a:pPr marL="342900" lvl="0" indent="-342900" algn="just">
              <a:lnSpc>
                <a:spcPct val="160000"/>
              </a:lnSpc>
              <a:spcAft>
                <a:spcPts val="1000"/>
              </a:spcAft>
              <a:buFont typeface="Symbol"/>
              <a:buChar char=""/>
            </a:pPr>
            <a:r>
              <a:rPr lang="en-US" sz="3200" u="sng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Activities Associated With a Teacher's Involvement in School Building and School District Decision-Making</a:t>
            </a:r>
            <a:r>
              <a:rPr lang="en-US" sz="3200" u="sng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</a:t>
            </a:r>
          </a:p>
          <a:p>
            <a:pPr marL="342900" lvl="0" indent="-342900" algn="l" defTabSz="914400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Participating in Assessment Planning and Policy Development.</a:t>
            </a:r>
          </a:p>
          <a:p>
            <a:pPr marL="342900" lvl="0" indent="-342900" algn="l" defTabSz="914400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Using Assessment Data for School Improvement.</a:t>
            </a:r>
          </a:p>
          <a:p>
            <a:pPr marL="342900" lvl="0" indent="-342900" algn="l" defTabSz="914400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Advocating for Equitable Assessment Practices.</a:t>
            </a:r>
          </a:p>
          <a:p>
            <a:pPr marL="342900" lvl="0" indent="-342900" algn="l" defTabSz="914400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Supporting Professional Development.</a:t>
            </a:r>
          </a:p>
          <a:p>
            <a:pPr marL="342900" lvl="0" indent="-342900" algn="l" defTabSz="914400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Collaborating on School-Wide Initiatives.</a:t>
            </a:r>
          </a:p>
          <a:p>
            <a:pPr marL="342900" lvl="0" indent="-342900" algn="l" defTabSz="914400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Communicating with Stakeholders.</a:t>
            </a:r>
            <a:endParaRPr lang="ar-SA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60000"/>
              </a:lnSpc>
              <a:spcAft>
                <a:spcPts val="1000"/>
              </a:spcAft>
              <a:buFont typeface="Symbol"/>
              <a:buChar char=""/>
            </a:pPr>
            <a:endParaRPr lang="en-US" sz="1800" dirty="0">
              <a:solidFill>
                <a:schemeClr val="tx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8294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874" y="370091"/>
            <a:ext cx="10748210" cy="1068744"/>
          </a:xfrm>
        </p:spPr>
        <p:txBody>
          <a:bodyPr>
            <a:noAutofit/>
          </a:bodyPr>
          <a:lstStyle/>
          <a:p>
            <a:pPr marL="342900" lvl="0" indent="-342900" algn="ctr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tabLst>
                <a:tab pos="228600" algn="l"/>
              </a:tabLst>
            </a:pPr>
            <a:r>
              <a:rPr lang="en-US" sz="3600" b="1" cap="none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Scope of a Teacher's Professional Role and Responsibilities for Student Assessment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23473"/>
            <a:ext cx="11153274" cy="5041231"/>
          </a:xfrm>
        </p:spPr>
        <p:txBody>
          <a:bodyPr>
            <a:normAutofit lnSpcReduction="10000"/>
          </a:bodyPr>
          <a:lstStyle/>
          <a:p>
            <a:pPr marL="342900" lvl="0" indent="-342900" algn="just">
              <a:lnSpc>
                <a:spcPct val="200000"/>
              </a:lnSpc>
              <a:spcAft>
                <a:spcPts val="1000"/>
              </a:spcAft>
              <a:buFont typeface="Symbol"/>
              <a:buChar char=""/>
            </a:pPr>
            <a:r>
              <a:rPr lang="en-US" sz="3000" u="sng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Activities Associated With a Teacher's Involvement in a Wider Community of Educators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</a:t>
            </a:r>
          </a:p>
          <a:p>
            <a:pPr marL="342900" lvl="0" indent="-342900" algn="l" defTabSz="914400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Sharing and Exchanging Assessment Practices.</a:t>
            </a:r>
          </a:p>
          <a:p>
            <a:pPr marL="342900" lvl="0" indent="-342900" algn="l" defTabSz="914400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Participating in Professional Associations and Networks.</a:t>
            </a:r>
          </a:p>
          <a:p>
            <a:pPr marL="342900" lvl="0" indent="-342900" algn="l" defTabSz="914400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Contributing to Assessment Development and Review.</a:t>
            </a:r>
          </a:p>
          <a:p>
            <a:pPr marL="342900" lvl="0" indent="-342900" algn="l" defTabSz="914400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Advancing Assessment Literacy.</a:t>
            </a:r>
          </a:p>
          <a:p>
            <a:pPr marL="342900" lvl="0" indent="-342900" algn="l" defTabSz="914400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Supporting Collaborative Research and Innovation.</a:t>
            </a:r>
          </a:p>
          <a:p>
            <a:pPr marL="342900" lvl="0" indent="-342900" algn="l" defTabSz="914400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Influencing Policy and Reform.</a:t>
            </a:r>
          </a:p>
          <a:p>
            <a:pPr lvl="0" algn="just">
              <a:lnSpc>
                <a:spcPct val="200000"/>
              </a:lnSpc>
              <a:spcAft>
                <a:spcPts val="1000"/>
              </a:spcAft>
            </a:pPr>
            <a:endParaRPr lang="en-US" sz="1800" dirty="0">
              <a:solidFill>
                <a:schemeClr val="tx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457200" indent="-457200" algn="l">
              <a:buFont typeface="+mj-lt"/>
              <a:buAutoNum type="arabicPeriod"/>
            </a:pPr>
            <a:endParaRPr lang="ar-E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7222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3B219B-7E3A-7E84-6386-37313F0CF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010" y="348915"/>
            <a:ext cx="11261558" cy="5690937"/>
          </a:xfrm>
        </p:spPr>
        <p:txBody>
          <a:bodyPr/>
          <a:lstStyle/>
          <a:p>
            <a:pPr algn="l"/>
            <a:r>
              <a:rPr lang="en-US" sz="36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385010" y="348914"/>
            <a:ext cx="1018437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b="1" dirty="0">
                <a:latin typeface="Times New Roman"/>
                <a:ea typeface="Calibri"/>
                <a:cs typeface="Arial"/>
              </a:rPr>
              <a:t>Reference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dirty="0">
                <a:latin typeface="Times New Roman"/>
                <a:ea typeface="Calibri"/>
                <a:cs typeface="Arial"/>
              </a:rPr>
              <a:t>TKCOM (2018). Global Teachers’ Key Competences Framework. Barcelona: TKCOM.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dirty="0" err="1">
                <a:latin typeface="Times New Roman"/>
                <a:ea typeface="Calibri"/>
                <a:cs typeface="Arial"/>
              </a:rPr>
              <a:t>Selvi</a:t>
            </a:r>
            <a:r>
              <a:rPr lang="en-US" dirty="0">
                <a:latin typeface="Times New Roman"/>
                <a:ea typeface="Calibri"/>
                <a:cs typeface="Arial"/>
              </a:rPr>
              <a:t>, K. (2010). Teachers’ Competencies. Cultural International Journal of Philosophy of Culture and Axiology 7(1):167-175 DOI: 10.5840/cultura20107133</a:t>
            </a:r>
            <a:r>
              <a:rPr lang="en-US" dirty="0" smtClean="0">
                <a:latin typeface="Times New Roman"/>
                <a:ea typeface="Calibri"/>
                <a:cs typeface="Arial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1600" dirty="0">
                <a:latin typeface="Calibri"/>
                <a:ea typeface="Calibri"/>
                <a:cs typeface="Arial"/>
              </a:rPr>
              <a:t>[8:18 PM, 5/7/2025] </a:t>
            </a:r>
            <a:r>
              <a:rPr lang="en-US" sz="1600" dirty="0" err="1">
                <a:latin typeface="Calibri"/>
                <a:ea typeface="Calibri"/>
                <a:cs typeface="Arial"/>
              </a:rPr>
              <a:t>Abdalla</a:t>
            </a:r>
            <a:r>
              <a:rPr lang="en-US" sz="1600" dirty="0">
                <a:latin typeface="Calibri"/>
                <a:ea typeface="Calibri"/>
                <a:cs typeface="Arial"/>
              </a:rPr>
              <a:t>: </a:t>
            </a:r>
            <a:r>
              <a:rPr lang="en-US" sz="1600" dirty="0" err="1">
                <a:latin typeface="Calibri"/>
                <a:ea typeface="Calibri"/>
                <a:cs typeface="Arial"/>
              </a:rPr>
              <a:t>Tilbury</a:t>
            </a:r>
            <a:r>
              <a:rPr lang="en-US" sz="1600" dirty="0">
                <a:latin typeface="Calibri"/>
                <a:ea typeface="Calibri"/>
                <a:cs typeface="Arial"/>
              </a:rPr>
              <a:t>, D. (1995). Environmental education for sustainability: Defining the new focus of environmental education in the 1990s. Environmental Education Research, 1(2), 195–212.[8:19 PM, 5/7/2025] </a:t>
            </a:r>
            <a:r>
              <a:rPr lang="en-US" sz="1600" dirty="0" err="1">
                <a:latin typeface="Calibri"/>
                <a:ea typeface="Calibri"/>
                <a:cs typeface="Arial"/>
              </a:rPr>
              <a:t>Abdalla</a:t>
            </a:r>
            <a:r>
              <a:rPr lang="en-US" sz="1600" dirty="0">
                <a:latin typeface="Calibri"/>
                <a:ea typeface="Calibri"/>
                <a:cs typeface="Arial"/>
              </a:rPr>
              <a:t>: UNESCO. (2011). ICT competency framework for teachers. United Nations Educational, Scientific and Cultural Organization.[8:19 PM, 5/7/2025] </a:t>
            </a:r>
            <a:r>
              <a:rPr lang="en-US" sz="1600" dirty="0" err="1">
                <a:latin typeface="Calibri"/>
                <a:ea typeface="Calibri"/>
                <a:cs typeface="Arial"/>
              </a:rPr>
              <a:t>Abdalla</a:t>
            </a:r>
            <a:r>
              <a:rPr lang="en-US" sz="1600" dirty="0">
                <a:latin typeface="Calibri"/>
                <a:ea typeface="Calibri"/>
                <a:cs typeface="Arial"/>
              </a:rPr>
              <a:t>: Gay, G. (2018). Culturally responsive teaching: Theory, research, and practice (3rd ed.). Teachers College Press.[8:19 PM, 5/7/2025] </a:t>
            </a:r>
            <a:r>
              <a:rPr lang="en-US" sz="1600" dirty="0" err="1">
                <a:latin typeface="Calibri"/>
                <a:ea typeface="Calibri"/>
                <a:cs typeface="Arial"/>
              </a:rPr>
              <a:t>Abdalla</a:t>
            </a:r>
            <a:r>
              <a:rPr lang="en-US" sz="1600" dirty="0">
                <a:latin typeface="Calibri"/>
                <a:ea typeface="Calibri"/>
                <a:cs typeface="Arial"/>
              </a:rPr>
              <a:t>: Ornstein, A. C., &amp; </a:t>
            </a:r>
            <a:r>
              <a:rPr lang="en-US" sz="1600" dirty="0" err="1">
                <a:latin typeface="Calibri"/>
                <a:ea typeface="Calibri"/>
                <a:cs typeface="Arial"/>
              </a:rPr>
              <a:t>Hunkins</a:t>
            </a:r>
            <a:r>
              <a:rPr lang="en-US" sz="1600" dirty="0">
                <a:latin typeface="Calibri"/>
                <a:ea typeface="Calibri"/>
                <a:cs typeface="Arial"/>
              </a:rPr>
              <a:t>, F. P. (2016). Curriculum: Foundations, principles, and issues (7th ed.). Pearson.</a:t>
            </a:r>
            <a:endParaRPr lang="en-US" sz="16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31364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940BC6-9DA0-FB4D-8879-DC8B3958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159" y="331801"/>
            <a:ext cx="10378209" cy="768096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0B8C4B-3A3C-9FD1-59FB-1666C1F09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8915" y="1342521"/>
            <a:ext cx="10004108" cy="505955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today’s dynamic learning environment, teachers face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increasing challenges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due to diverse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 needs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technological advancements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shifting educational standards. </a:t>
            </a:r>
            <a:endParaRPr lang="ar-SA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navigate these complexities,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must possess a high level of competence, especially in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effective assessment systems.</a:t>
            </a: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200000"/>
              </a:lnSpc>
              <a:buNone/>
            </a:pPr>
            <a:r>
              <a:rPr lang="en-US" sz="18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xmlns="" id="{7FC3FD3F-45EE-74E3-AD64-441303B83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306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940BC6-9DA0-FB4D-8879-DC8B3958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159" y="331801"/>
            <a:ext cx="10378209" cy="768096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0B8C4B-3A3C-9FD1-59FB-1666C1F09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4480" y="1172704"/>
            <a:ext cx="10004108" cy="4953776"/>
          </a:xfrm>
        </p:spPr>
        <p:txBody>
          <a:bodyPr>
            <a:noAutofit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Classroom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assessment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vital process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teachers collect evidence of student learning through observation, scoring, and interpretation of student performance. </a:t>
            </a:r>
            <a:endParaRPr lang="ar-S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200000"/>
              </a:lnSpc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 helps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identifying learning gaps, guiding instruction, and supporting student growth.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en-US" sz="18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xmlns="" id="{7FC3FD3F-45EE-74E3-AD64-441303B83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63A3B-78C7-47BE-AE5E-E10140E04643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7323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940BC6-9DA0-FB4D-8879-DC8B3958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159" y="331801"/>
            <a:ext cx="10378209" cy="768096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0B8C4B-3A3C-9FD1-59FB-1666C1F09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7725" y="1576608"/>
            <a:ext cx="10004108" cy="431369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 competence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assessment is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just an added skill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—it is fundamental.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Competent teachers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better able to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align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assessments with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goals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meaningful feedback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adjust instruction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assessment data. </a:t>
            </a:r>
            <a:endParaRPr lang="ar-S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directly influences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 achievement and ensures that school districts can meet the growing expectations of students and parents.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en-US" sz="18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xmlns="" id="{7FC3FD3F-45EE-74E3-AD64-441303B83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63A3B-78C7-47BE-AE5E-E10140E04643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1036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940BC6-9DA0-FB4D-8879-DC8B3958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20" y="214440"/>
            <a:ext cx="10274036" cy="768096"/>
          </a:xfrm>
        </p:spPr>
        <p:txBody>
          <a:bodyPr>
            <a:normAutofit/>
          </a:bodyPr>
          <a:lstStyle/>
          <a:p>
            <a:r>
              <a:rPr lang="en-US" sz="4400" b="1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b="1" cap="non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0B8C4B-3A3C-9FD1-59FB-1666C1F09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9166" y="982536"/>
            <a:ext cx="10069422" cy="428891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The question of how education will function in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adapting to the new work </a:t>
            </a:r>
            <a:r>
              <a:rPr lang="en-U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order and managing and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categorizing knowledge has been important</a:t>
            </a:r>
            <a:r>
              <a:rPr lang="en-U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Considering the success teachers have in achieving the purpose of education.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the skills of both the learner and the teacher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in order to adapt to the rapidly changing world has become more important.</a:t>
            </a:r>
            <a:r>
              <a:rPr lang="en-U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xmlns="" id="{7FC3FD3F-45EE-74E3-AD64-441303B83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1F2C8F"/>
                </a:solidFill>
              </a:rPr>
              <a:pPr/>
              <a:t>7</a:t>
            </a:fld>
            <a:endParaRPr lang="en-US" dirty="0">
              <a:solidFill>
                <a:srgbClr val="1F2C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158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940BC6-9DA0-FB4D-8879-DC8B3958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386" y="230716"/>
            <a:ext cx="10274036" cy="768096"/>
          </a:xfrm>
        </p:spPr>
        <p:txBody>
          <a:bodyPr>
            <a:normAutofit/>
          </a:bodyPr>
          <a:lstStyle/>
          <a:p>
            <a:r>
              <a:rPr lang="en-US" sz="4400" b="1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400" b="1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ompetency? 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xmlns="" id="{7FC3FD3F-45EE-74E3-AD64-441303B83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1F2C8F"/>
                </a:solidFill>
              </a:rPr>
              <a:pPr/>
              <a:t>8</a:t>
            </a:fld>
            <a:endParaRPr lang="en-US" dirty="0">
              <a:solidFill>
                <a:srgbClr val="1F2C8F"/>
              </a:solidFill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436914" y="1196410"/>
            <a:ext cx="10332720" cy="4838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Competencies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are the essential skills and knowledge required for effective teaching.</a:t>
            </a:r>
          </a:p>
          <a:p>
            <a:pPr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enable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teachers to fulfill their roles successfully and support student learning.</a:t>
            </a:r>
            <a:endParaRPr lang="ar-SA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Importance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Competencies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 teaching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a wide range of competencies.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include both subject expertise and pedagogical skills.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Competent teachers have a direct impact on student achievement.</a:t>
            </a:r>
          </a:p>
          <a:p>
            <a:pPr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457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940BC6-9DA0-FB4D-8879-DC8B3958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20" y="295396"/>
            <a:ext cx="10274036" cy="768096"/>
          </a:xfrm>
        </p:spPr>
        <p:txBody>
          <a:bodyPr>
            <a:normAutofit/>
          </a:bodyPr>
          <a:lstStyle/>
          <a:p>
            <a:r>
              <a:rPr lang="en-US" sz="4400" b="1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400" b="1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ompetency? 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xmlns="" id="{7FC3FD3F-45EE-74E3-AD64-441303B83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63A3B-78C7-47BE-AE5E-E10140E04643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F2C8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1F2C8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554480" y="2040682"/>
            <a:ext cx="1033272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Reality of Today’s 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Classrooms </a:t>
            </a:r>
            <a:endParaRPr lang="ar-SA" altLang="en-US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lang="en-US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Classrooms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more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complex than ever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before.</a:t>
            </a:r>
            <a:endParaRPr lang="ar-SA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make hundreds of critical decisions every day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ar-SA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Success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requires more than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 knowledge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—it requires adaptability and responsiveness.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4329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3795</TotalTime>
  <Words>1900</Words>
  <Application>Microsoft Office PowerPoint</Application>
  <PresentationFormat>Widescreen</PresentationFormat>
  <Paragraphs>221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2" baseType="lpstr">
      <vt:lpstr>Arial</vt:lpstr>
      <vt:lpstr>Arial Regular</vt:lpstr>
      <vt:lpstr>Calibri</vt:lpstr>
      <vt:lpstr>Corbel</vt:lpstr>
      <vt:lpstr>Sabon Next LT</vt:lpstr>
      <vt:lpstr>Symbol</vt:lpstr>
      <vt:lpstr>Tahoma</vt:lpstr>
      <vt:lpstr>Times New Roman</vt:lpstr>
      <vt:lpstr>Wingdings</vt:lpstr>
      <vt:lpstr>Parallax</vt:lpstr>
      <vt:lpstr>Evaluation and Clinical Assessment in Nursing Education  </vt:lpstr>
      <vt:lpstr>Outline</vt:lpstr>
      <vt:lpstr>Objectives :</vt:lpstr>
      <vt:lpstr>Introduction</vt:lpstr>
      <vt:lpstr>Introduction</vt:lpstr>
      <vt:lpstr>Introduction</vt:lpstr>
      <vt:lpstr>Introduction</vt:lpstr>
      <vt:lpstr>What is competency? </vt:lpstr>
      <vt:lpstr>What is competency? </vt:lpstr>
      <vt:lpstr>Competency elements: </vt:lpstr>
      <vt:lpstr>Teachers’ competency as a concept</vt:lpstr>
      <vt:lpstr>Teachers’ competency as a concept</vt:lpstr>
      <vt:lpstr>Teachers’ competency as a concept</vt:lpstr>
      <vt:lpstr>Competency framework</vt:lpstr>
      <vt:lpstr>Teacher Competency Framework Cont.. </vt:lpstr>
      <vt:lpstr>Teacher Competency Framework Cont.. </vt:lpstr>
      <vt:lpstr>Teacher Competency Framework Cont.. </vt:lpstr>
      <vt:lpstr>Teacher Competency Framework Cont.. </vt:lpstr>
      <vt:lpstr>Teacher Competency Framework Cont.. </vt:lpstr>
      <vt:lpstr>Teacher Competency Framework Cont.. </vt:lpstr>
      <vt:lpstr>Teacher Competency Framework Cont.. </vt:lpstr>
      <vt:lpstr>Teacher Competency Framework Cont.. </vt:lpstr>
      <vt:lpstr>Teacher Competency Framework Cont.. </vt:lpstr>
      <vt:lpstr>Standards for teacher competency  Developed By The American Federation Of Teachers National Council On Measurement In Education</vt:lpstr>
      <vt:lpstr>Standards for teacher competency  Developed By The American Federation Of Teachers National Council On Measurement In Education</vt:lpstr>
      <vt:lpstr>The Scope of a Teacher's Professional Role and Responsibilities for Student Assessment</vt:lpstr>
      <vt:lpstr>The Scope of a Teacher's Professional Role and Responsibilities for Student Assessment</vt:lpstr>
      <vt:lpstr>The Scope of a Teacher's Professional Role and Responsibilities for Student Assessment</vt:lpstr>
      <vt:lpstr>The Scope of a Teacher's Professional Role and Responsibilities for Student Assessment</vt:lpstr>
      <vt:lpstr>The Scope of a Teacher's Professional Role and Responsibilities for Student Assessment</vt:lpstr>
      <vt:lpstr>The Scope of a Teacher's Professional Role and Responsibilities for Student Assessment</vt:lpstr>
      <vt:lpstr>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Importance of professional value from nurses’ perspective</dc:title>
  <dc:creator>Noona Yoyo</dc:creator>
  <cp:lastModifiedBy>Microsoft account</cp:lastModifiedBy>
  <cp:revision>90</cp:revision>
  <dcterms:created xsi:type="dcterms:W3CDTF">2023-05-09T19:58:31Z</dcterms:created>
  <dcterms:modified xsi:type="dcterms:W3CDTF">2025-05-08T05:55:46Z</dcterms:modified>
</cp:coreProperties>
</file>